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  <p:sldId id="258" r:id="rId17"/>
    <p:sldId id="271" r:id="rId18"/>
    <p:sldId id="272" r:id="rId19"/>
    <p:sldId id="27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74"/>
  </p:normalViewPr>
  <p:slideViewPr>
    <p:cSldViewPr snapToGrid="0">
      <p:cViewPr varScale="1">
        <p:scale>
          <a:sx n="70" d="100"/>
          <a:sy n="70" d="100"/>
        </p:scale>
        <p:origin x="106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F10B-33A0-8947-B497-D3CD291AECB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4AE4D-E68C-6349-9588-79D1CAF9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Tetrahedral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4AE4D-E68C-6349-9588-79D1CAF943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E3CA6-2E72-0AE4-EC4E-6F6EB7615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13BCD-A284-2F2D-726D-2C4FD0B01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F9F1B-FCC4-65B4-08BC-F336FA4D1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27EC1-4570-0D00-7D2C-849631D5E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4AE4D-E68C-6349-9588-79D1CAF943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5AAA5-A451-B41D-C4A8-271FE77ED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0542A-26EC-FDF3-6FCA-1A96CCD9B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D0311-672F-A777-2C7B-59A6F5A86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6CD9-F53E-0D85-5998-C08232E51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4AE4D-E68C-6349-9588-79D1CAF943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9C03-DD21-EC1D-15F7-AAA9F2BB1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0A193-27BC-68BD-D30A-4F416795C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34B7-6DD3-1BD8-ED06-B069EF11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6C23-6DF5-B0D5-45C0-BA9DAD81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454E-E44B-2080-B96E-9DD52054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387D-6C31-0694-F9E3-B16DDDF1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FAC6D-E3FC-007C-69E5-FEA891A1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A6C24-41DB-E679-7906-F4FB18B4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0F234-26F1-F0EF-CF90-84FF735D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DDDB-AC0D-7CBF-B0E0-82807E64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31439-A840-4242-7196-943BB02C2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480F9-2ACB-9BD0-FBFE-0D582EA82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4B909-E5BA-B725-689A-71129452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813A1-BDE7-1436-D47A-01C1B727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84B31-6C8C-13F1-A58C-F704E835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BFE5-8DB5-681C-F4E2-828C350D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BB212-B945-4166-26B2-DEB7693B6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75089-5011-25C0-F0A8-787F145F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9E45-2C78-CD9E-C3F9-8E41E59E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0041-D291-B59B-F2B8-44D60230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637D-9A0F-9EE7-A401-F3723487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45DD-CA80-89E0-95A9-9303E1169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147EB-B3E6-19FF-E7DE-E6750A5E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A16B0-5FBC-B23E-F82D-F299167D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477C-59B7-3EDC-7ECE-E1345816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3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095E-A2E8-741C-E813-1976A43C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F0F2-8BB5-ACD3-2285-692C17C25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64271-E2EF-145F-2C95-2273458B6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06520-DAAD-4F76-8F78-954FCC7A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2B203-0632-55FC-F31B-9724CAAB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36BF0-4723-21CE-42D2-666280C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4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D529-568B-7DEE-73A2-A6C2398F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E2E92-DEC9-FB4A-5A8D-549D107BD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337F2-D2F8-A584-BDC4-673F49A0B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35DDB-8F55-6616-F44C-6942E1A35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CF1EC-E21B-948B-FE7F-2BC5687AE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91328-96D6-98C5-3DFF-A576037B7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F1377-E510-F0C1-A7FF-68B53293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9B06B-3170-B40F-CB76-4F8EEB97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4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8850-E592-3242-8171-0CEEAAED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F09BF-30B8-0A6C-1ACC-AE8580CF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42157-C3C3-E5AF-ED8A-F0E4BB3D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4EFCC-1461-EE15-D10F-42AA8890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0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D2F6C-0ADC-BCC4-D72C-DC518555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630DA-CB6D-85E3-BD94-1E204C65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5B368-42C1-F4A8-903B-65038F4D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AE6C-C86A-4DA2-609E-D2A8E50E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A2E26-FA08-64AB-4736-4B29E35D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D7C10-501B-B966-27A9-0550A0FE3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5E2A8-61E3-AF77-BB4D-C0929C0C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EF6BF-65EF-4F7E-83EE-AEBF5753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629D2-14C4-1515-4483-65C6C344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BD5F-8A8E-A211-414B-4F5667BC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C8D6B-2817-D07A-8381-0DBC154B9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71737-336A-3395-514C-281AD33BC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D8104-8901-BAAA-A1C9-D1A62D2B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28DDB-8E86-B97C-1BD4-C99AB06C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61E67-1E6D-8B25-56AD-548547EA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0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5DAB4F-C0C7-8678-D6C7-BBACD322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CF218-3DC1-ACCA-5930-1F660FF9F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3EF0F-9E11-03FE-8788-AEAF59793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66ED9F-F6C1-504B-8D30-E3DDF1B9336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B5458-3F63-A9DA-81A4-76E41538B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08AA0-56C7-E77A-D4B4-28040C876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5673E2-F397-B449-A26D-F5FAB6B0B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Present with solid fill">
            <a:extLst>
              <a:ext uri="{FF2B5EF4-FFF2-40B4-BE49-F238E27FC236}">
                <a16:creationId xmlns:a16="http://schemas.microsoft.com/office/drawing/2014/main" id="{6361D51B-B7F8-49F1-FC02-E8D4CD54B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8857" y="3438629"/>
            <a:ext cx="3294740" cy="3294740"/>
          </a:xfrm>
          <a:prstGeom prst="rect">
            <a:avLst/>
          </a:prstGeom>
          <a:effectLst>
            <a:outerShdw blurRad="63500" dist="63500" dir="2700000" algn="tl" rotWithShape="0">
              <a:prstClr val="black"/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C062C2-2207-F904-4A47-8160D40CD48D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30A77-2F2F-DAAF-36C2-B62DDF1C8FDA}"/>
              </a:ext>
            </a:extLst>
          </p:cNvPr>
          <p:cNvSpPr/>
          <p:nvPr/>
        </p:nvSpPr>
        <p:spPr>
          <a:xfrm>
            <a:off x="0" y="0"/>
            <a:ext cx="3546656" cy="3503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3952E-850E-2740-0902-D9EABCED7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4685" y="356696"/>
            <a:ext cx="8350883" cy="311584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136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schemeClr val="tx1"/>
                  </a:outerShdw>
                </a:effectLst>
                <a:latin typeface="Britannic Bold" panose="020B0903060703020204" pitchFamily="34" charset="77"/>
              </a:rPr>
              <a:t>Days of Christmas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73B69-A842-8AB2-67BD-47E969116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57" y="3553467"/>
            <a:ext cx="9389915" cy="1410421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63500" dist="63500" dir="2700000" algn="tl" rotWithShape="0">
                    <a:schemeClr val="tx1"/>
                  </a:outerShdw>
                </a:effectLst>
                <a:latin typeface="Britannic Bold" panose="020B0903060703020204" pitchFamily="34" charset="77"/>
              </a:rPr>
              <a:t>...but how many gifts?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11893-2D35-DCE8-638E-C079E9C89A0B}"/>
              </a:ext>
            </a:extLst>
          </p:cNvPr>
          <p:cNvSpPr txBox="1"/>
          <p:nvPr/>
        </p:nvSpPr>
        <p:spPr>
          <a:xfrm>
            <a:off x="377371" y="638628"/>
            <a:ext cx="3048000" cy="2942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3900" spc="300" dirty="0">
                <a:solidFill>
                  <a:srgbClr val="00B05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1</a:t>
            </a:r>
            <a:r>
              <a:rPr lang="en-US" sz="23900" spc="300" dirty="0">
                <a:solidFill>
                  <a:srgbClr val="FF00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7A17D-4206-3657-144E-87D4B57C7DA6}"/>
              </a:ext>
            </a:extLst>
          </p:cNvPr>
          <p:cNvSpPr txBox="1"/>
          <p:nvPr/>
        </p:nvSpPr>
        <p:spPr>
          <a:xfrm>
            <a:off x="3715655" y="5059327"/>
            <a:ext cx="240211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dirty="0">
                <a:solidFill>
                  <a:srgbClr val="FFFF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78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94280-1627-5580-FD14-E2C19981DA24}"/>
              </a:ext>
            </a:extLst>
          </p:cNvPr>
          <p:cNvSpPr txBox="1"/>
          <p:nvPr/>
        </p:nvSpPr>
        <p:spPr>
          <a:xfrm>
            <a:off x="6777125" y="5059327"/>
            <a:ext cx="240211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dirty="0">
                <a:solidFill>
                  <a:srgbClr val="FFFF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BEF3F-938E-642D-9C3E-470C35B5D0E6}"/>
              </a:ext>
            </a:extLst>
          </p:cNvPr>
          <p:cNvSpPr txBox="1"/>
          <p:nvPr/>
        </p:nvSpPr>
        <p:spPr>
          <a:xfrm>
            <a:off x="9441758" y="4647599"/>
            <a:ext cx="2402116" cy="2093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600" b="1" dirty="0">
                <a:ln w="762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63500" dist="63500" dir="2700000" algn="tl" rotWithShape="0">
                    <a:schemeClr val="tx1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815E33-2D48-50E8-A732-A19A59EE10CE}"/>
              </a:ext>
            </a:extLst>
          </p:cNvPr>
          <p:cNvSpPr txBox="1"/>
          <p:nvPr/>
        </p:nvSpPr>
        <p:spPr>
          <a:xfrm>
            <a:off x="522512" y="5059327"/>
            <a:ext cx="240211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dirty="0">
                <a:solidFill>
                  <a:srgbClr val="FFFF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364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222498-AEF9-8134-F25E-E79B090895A3}"/>
              </a:ext>
            </a:extLst>
          </p:cNvPr>
          <p:cNvCxnSpPr/>
          <p:nvPr/>
        </p:nvCxnSpPr>
        <p:spPr>
          <a:xfrm>
            <a:off x="-14515" y="3466385"/>
            <a:ext cx="12192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5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06D36-F639-F22A-EBEC-B921F09E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320B3E9-3C86-21B4-9766-1DF8272AA60A}"/>
              </a:ext>
            </a:extLst>
          </p:cNvPr>
          <p:cNvSpPr txBox="1"/>
          <p:nvPr/>
        </p:nvSpPr>
        <p:spPr>
          <a:xfrm>
            <a:off x="1023255" y="1403416"/>
            <a:ext cx="3048000" cy="5084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300" spc="300" dirty="0">
                <a:solidFill>
                  <a:srgbClr val="FF00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C8FA951-4B99-4677-7EBE-12FF14F76196}"/>
              </a:ext>
            </a:extLst>
          </p:cNvPr>
          <p:cNvGrpSpPr/>
          <p:nvPr/>
        </p:nvGrpSpPr>
        <p:grpSpPr>
          <a:xfrm>
            <a:off x="4928815" y="323026"/>
            <a:ext cx="6744978" cy="6190694"/>
            <a:chOff x="4928815" y="323026"/>
            <a:chExt cx="6744978" cy="61906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320C66-B49E-4316-550E-6424D8EB3CD4}"/>
                </a:ext>
              </a:extLst>
            </p:cNvPr>
            <p:cNvGrpSpPr/>
            <p:nvPr/>
          </p:nvGrpSpPr>
          <p:grpSpPr>
            <a:xfrm>
              <a:off x="7725096" y="323026"/>
              <a:ext cx="1789564" cy="1646467"/>
              <a:chOff x="9510483" y="371019"/>
              <a:chExt cx="2163310" cy="189683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9B92BF5-65D4-59D0-AB1C-897266511640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" name="Graphic 5" descr="Dairy with solid fill">
                <a:extLst>
                  <a:ext uri="{FF2B5EF4-FFF2-40B4-BE49-F238E27FC236}">
                    <a16:creationId xmlns:a16="http://schemas.microsoft.com/office/drawing/2014/main" id="{B70846EC-2F88-A0FB-A75E-1D74CFC1D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78ADDC-08F0-7CDE-D9AD-D062F597D611}"/>
                </a:ext>
              </a:extLst>
            </p:cNvPr>
            <p:cNvGrpSpPr/>
            <p:nvPr/>
          </p:nvGrpSpPr>
          <p:grpSpPr>
            <a:xfrm>
              <a:off x="6757744" y="2299183"/>
              <a:ext cx="1789564" cy="1646467"/>
              <a:chOff x="9510483" y="371019"/>
              <a:chExt cx="2163310" cy="1896837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E9E3CFC-30B1-71C3-23BD-EB4C72A7C25E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4" name="Graphic 13" descr="Dairy with solid fill">
                <a:extLst>
                  <a:ext uri="{FF2B5EF4-FFF2-40B4-BE49-F238E27FC236}">
                    <a16:creationId xmlns:a16="http://schemas.microsoft.com/office/drawing/2014/main" id="{9F6E7DC7-F108-6B0A-52D6-0525F079E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B298D7-DB58-7D48-9782-CDBFCBE192DB}"/>
                </a:ext>
              </a:extLst>
            </p:cNvPr>
            <p:cNvGrpSpPr/>
            <p:nvPr/>
          </p:nvGrpSpPr>
          <p:grpSpPr>
            <a:xfrm>
              <a:off x="5375810" y="580182"/>
              <a:ext cx="1789564" cy="1646467"/>
              <a:chOff x="9510483" y="371019"/>
              <a:chExt cx="2163310" cy="1896837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B711AEE-2AA3-782F-CBDE-B963629D6BD7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" name="Graphic 17" descr="Dairy with solid fill">
                <a:extLst>
                  <a:ext uri="{FF2B5EF4-FFF2-40B4-BE49-F238E27FC236}">
                    <a16:creationId xmlns:a16="http://schemas.microsoft.com/office/drawing/2014/main" id="{E83CDBD1-0CDE-0520-76A0-0FA09E0D4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57883D-25C6-0F04-1153-E0B67F5B93D0}"/>
                </a:ext>
              </a:extLst>
            </p:cNvPr>
            <p:cNvGrpSpPr/>
            <p:nvPr/>
          </p:nvGrpSpPr>
          <p:grpSpPr>
            <a:xfrm>
              <a:off x="7203126" y="4867253"/>
              <a:ext cx="1789564" cy="1646467"/>
              <a:chOff x="9510483" y="371019"/>
              <a:chExt cx="2163310" cy="1896837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04591268-C27A-910D-FD55-3E39602EE395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" name="Graphic 20" descr="Dairy with solid fill">
                <a:extLst>
                  <a:ext uri="{FF2B5EF4-FFF2-40B4-BE49-F238E27FC236}">
                    <a16:creationId xmlns:a16="http://schemas.microsoft.com/office/drawing/2014/main" id="{E8D9FBA7-22A1-DB12-17A0-71037AAB2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B754E87-9933-4E9D-4B5E-0901795AA711}"/>
                </a:ext>
              </a:extLst>
            </p:cNvPr>
            <p:cNvGrpSpPr/>
            <p:nvPr/>
          </p:nvGrpSpPr>
          <p:grpSpPr>
            <a:xfrm>
              <a:off x="8902362" y="2739429"/>
              <a:ext cx="1789564" cy="1646467"/>
              <a:chOff x="9510483" y="371019"/>
              <a:chExt cx="2163310" cy="1896837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B9635FC-8D8E-BD19-28B0-A261660E01A2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4" name="Graphic 23" descr="Dairy with solid fill">
                <a:extLst>
                  <a:ext uri="{FF2B5EF4-FFF2-40B4-BE49-F238E27FC236}">
                    <a16:creationId xmlns:a16="http://schemas.microsoft.com/office/drawing/2014/main" id="{84BE9F83-1F2A-F848-A32A-EED0ED0B6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C0B6A2B-D518-C4F9-1AC3-186750F78829}"/>
                </a:ext>
              </a:extLst>
            </p:cNvPr>
            <p:cNvGrpSpPr/>
            <p:nvPr/>
          </p:nvGrpSpPr>
          <p:grpSpPr>
            <a:xfrm>
              <a:off x="4928815" y="3585933"/>
              <a:ext cx="1789564" cy="1646467"/>
              <a:chOff x="9510483" y="371019"/>
              <a:chExt cx="2163310" cy="1896837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FE87850-2496-C2FA-838A-975F76F1DCB3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" name="Graphic 26" descr="Dairy with solid fill">
                <a:extLst>
                  <a:ext uri="{FF2B5EF4-FFF2-40B4-BE49-F238E27FC236}">
                    <a16:creationId xmlns:a16="http://schemas.microsoft.com/office/drawing/2014/main" id="{8E9F1B47-D7BE-8CAC-DB6F-FB5751FCA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A9D3DF5-8F9F-2D36-9470-ED609BEDFBB4}"/>
                </a:ext>
              </a:extLst>
            </p:cNvPr>
            <p:cNvGrpSpPr/>
            <p:nvPr/>
          </p:nvGrpSpPr>
          <p:grpSpPr>
            <a:xfrm>
              <a:off x="9797144" y="4511589"/>
              <a:ext cx="1789564" cy="1646467"/>
              <a:chOff x="9510483" y="371019"/>
              <a:chExt cx="2163310" cy="1896837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DCB891A-1FA0-47D8-0FC2-8C77202697EB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0" name="Graphic 29" descr="Dairy with solid fill">
                <a:extLst>
                  <a:ext uri="{FF2B5EF4-FFF2-40B4-BE49-F238E27FC236}">
                    <a16:creationId xmlns:a16="http://schemas.microsoft.com/office/drawing/2014/main" id="{1490DB46-4782-0FDC-4C34-425A68870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26F2818-95AA-CC27-CA70-15BDB8F749BF}"/>
                </a:ext>
              </a:extLst>
            </p:cNvPr>
            <p:cNvGrpSpPr/>
            <p:nvPr/>
          </p:nvGrpSpPr>
          <p:grpSpPr>
            <a:xfrm>
              <a:off x="9884229" y="704848"/>
              <a:ext cx="1789564" cy="1646467"/>
              <a:chOff x="9510483" y="371019"/>
              <a:chExt cx="2163310" cy="1896837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92D6F98-3FA9-2934-8324-0030FCDCDE15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3" name="Graphic 32" descr="Dairy with solid fill">
                <a:extLst>
                  <a:ext uri="{FF2B5EF4-FFF2-40B4-BE49-F238E27FC236}">
                    <a16:creationId xmlns:a16="http://schemas.microsoft.com/office/drawing/2014/main" id="{63434D28-48DE-F8FC-89A6-AA116AC5E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1C2357E-A34D-8C04-8357-69554918484B}"/>
              </a:ext>
            </a:extLst>
          </p:cNvPr>
          <p:cNvSpPr txBox="1"/>
          <p:nvPr/>
        </p:nvSpPr>
        <p:spPr>
          <a:xfrm>
            <a:off x="449943" y="5973411"/>
            <a:ext cx="667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“Eight maids a-milking”</a:t>
            </a:r>
          </a:p>
        </p:txBody>
      </p:sp>
    </p:spTree>
    <p:extLst>
      <p:ext uri="{BB962C8B-B14F-4D97-AF65-F5344CB8AC3E}">
        <p14:creationId xmlns:p14="http://schemas.microsoft.com/office/powerpoint/2010/main" val="6378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424A72-DC8B-E5F6-5AC1-649D1D3A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6333E51-0BE4-F330-A189-6EE529D3EB63}"/>
              </a:ext>
            </a:extLst>
          </p:cNvPr>
          <p:cNvSpPr txBox="1"/>
          <p:nvPr/>
        </p:nvSpPr>
        <p:spPr>
          <a:xfrm>
            <a:off x="1023255" y="1403416"/>
            <a:ext cx="3048000" cy="5084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300" spc="300" dirty="0">
                <a:solidFill>
                  <a:srgbClr val="00B05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00DC9-00AA-2420-32E6-31791A7122F1}"/>
              </a:ext>
            </a:extLst>
          </p:cNvPr>
          <p:cNvSpPr txBox="1"/>
          <p:nvPr/>
        </p:nvSpPr>
        <p:spPr>
          <a:xfrm>
            <a:off x="449943" y="5973411"/>
            <a:ext cx="667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“Nine ladies dancing”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7A01D8-A223-3FB2-FC91-FF7222A15908}"/>
              </a:ext>
            </a:extLst>
          </p:cNvPr>
          <p:cNvGrpSpPr/>
          <p:nvPr/>
        </p:nvGrpSpPr>
        <p:grpSpPr>
          <a:xfrm>
            <a:off x="5471889" y="370115"/>
            <a:ext cx="6669313" cy="6399115"/>
            <a:chOff x="5471889" y="370115"/>
            <a:chExt cx="6669313" cy="6399115"/>
          </a:xfrm>
        </p:grpSpPr>
        <p:pic>
          <p:nvPicPr>
            <p:cNvPr id="6" name="Graphic 5" descr="Gymnast: Floor routine with solid fill">
              <a:extLst>
                <a:ext uri="{FF2B5EF4-FFF2-40B4-BE49-F238E27FC236}">
                  <a16:creationId xmlns:a16="http://schemas.microsoft.com/office/drawing/2014/main" id="{BA3C4A53-E41C-EA93-293E-28BE42A60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49542" y="398301"/>
              <a:ext cx="2010229" cy="2010229"/>
            </a:xfrm>
            <a:prstGeom prst="rect">
              <a:avLst/>
            </a:prstGeom>
          </p:spPr>
        </p:pic>
        <p:pic>
          <p:nvPicPr>
            <p:cNvPr id="7" name="Graphic 6" descr="Gymnast: Floor routine with solid fill">
              <a:extLst>
                <a:ext uri="{FF2B5EF4-FFF2-40B4-BE49-F238E27FC236}">
                  <a16:creationId xmlns:a16="http://schemas.microsoft.com/office/drawing/2014/main" id="{78BECB70-0994-E661-47EE-D98078481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120746" y="1664672"/>
              <a:ext cx="2010227" cy="2010229"/>
            </a:xfrm>
            <a:prstGeom prst="rect">
              <a:avLst/>
            </a:prstGeom>
          </p:spPr>
        </p:pic>
        <p:pic>
          <p:nvPicPr>
            <p:cNvPr id="8" name="Graphic 7" descr="Gymnast: Floor routine with solid fill">
              <a:extLst>
                <a:ext uri="{FF2B5EF4-FFF2-40B4-BE49-F238E27FC236}">
                  <a16:creationId xmlns:a16="http://schemas.microsoft.com/office/drawing/2014/main" id="{B4969AA3-1837-6F06-4DA8-F9B64EA47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58742" y="3211285"/>
              <a:ext cx="2010229" cy="2010229"/>
            </a:xfrm>
            <a:prstGeom prst="rect">
              <a:avLst/>
            </a:prstGeom>
          </p:spPr>
        </p:pic>
        <p:pic>
          <p:nvPicPr>
            <p:cNvPr id="9" name="Graphic 8" descr="Gymnast: Floor routine with solid fill">
              <a:extLst>
                <a:ext uri="{FF2B5EF4-FFF2-40B4-BE49-F238E27FC236}">
                  <a16:creationId xmlns:a16="http://schemas.microsoft.com/office/drawing/2014/main" id="{07598FD1-B5C2-C9B1-1FC1-B1EC417FB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29946" y="4477656"/>
              <a:ext cx="2010227" cy="2010229"/>
            </a:xfrm>
            <a:prstGeom prst="rect">
              <a:avLst/>
            </a:prstGeom>
          </p:spPr>
        </p:pic>
        <p:pic>
          <p:nvPicPr>
            <p:cNvPr id="10" name="Graphic 9" descr="Gymnast: Floor routine with solid fill">
              <a:extLst>
                <a:ext uri="{FF2B5EF4-FFF2-40B4-BE49-F238E27FC236}">
                  <a16:creationId xmlns:a16="http://schemas.microsoft.com/office/drawing/2014/main" id="{034EEB76-E736-4234-6EBE-7813BA9E6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91829" y="370115"/>
              <a:ext cx="2010229" cy="2010229"/>
            </a:xfrm>
            <a:prstGeom prst="rect">
              <a:avLst/>
            </a:prstGeom>
          </p:spPr>
        </p:pic>
        <p:pic>
          <p:nvPicPr>
            <p:cNvPr id="11" name="Graphic 10" descr="Gymnast: Floor routine with solid fill">
              <a:extLst>
                <a:ext uri="{FF2B5EF4-FFF2-40B4-BE49-F238E27FC236}">
                  <a16:creationId xmlns:a16="http://schemas.microsoft.com/office/drawing/2014/main" id="{6A9A4F8A-BBD4-A26D-0837-FD052759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471889" y="2078329"/>
              <a:ext cx="2010227" cy="2010229"/>
            </a:xfrm>
            <a:prstGeom prst="rect">
              <a:avLst/>
            </a:prstGeom>
          </p:spPr>
        </p:pic>
        <p:pic>
          <p:nvPicPr>
            <p:cNvPr id="13" name="Graphic 12" descr="Gymnast: Floor routine with solid fill">
              <a:extLst>
                <a:ext uri="{FF2B5EF4-FFF2-40B4-BE49-F238E27FC236}">
                  <a16:creationId xmlns:a16="http://schemas.microsoft.com/office/drawing/2014/main" id="{F6449124-C975-0F84-0AE2-917146B43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0973" y="4759001"/>
              <a:ext cx="2010229" cy="2010229"/>
            </a:xfrm>
            <a:prstGeom prst="rect">
              <a:avLst/>
            </a:prstGeom>
          </p:spPr>
        </p:pic>
        <p:pic>
          <p:nvPicPr>
            <p:cNvPr id="14" name="Graphic 13" descr="Gymnast: Floor routine with solid fill">
              <a:extLst>
                <a:ext uri="{FF2B5EF4-FFF2-40B4-BE49-F238E27FC236}">
                  <a16:creationId xmlns:a16="http://schemas.microsoft.com/office/drawing/2014/main" id="{C7C18673-149A-96C0-9596-48EE1DBDE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007601" y="2748772"/>
              <a:ext cx="2010227" cy="2010229"/>
            </a:xfrm>
            <a:prstGeom prst="rect">
              <a:avLst/>
            </a:prstGeom>
          </p:spPr>
        </p:pic>
        <p:pic>
          <p:nvPicPr>
            <p:cNvPr id="16" name="Graphic 15" descr="Gymnast: Floor routine with solid fill">
              <a:extLst>
                <a:ext uri="{FF2B5EF4-FFF2-40B4-BE49-F238E27FC236}">
                  <a16:creationId xmlns:a16="http://schemas.microsoft.com/office/drawing/2014/main" id="{554C4130-9B0C-1EA1-EC41-B95FD6016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888516" y="4759000"/>
              <a:ext cx="2010227" cy="201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6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1F9E18-2412-0F04-663F-164A01110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C0C80C6-CBEE-76D8-4778-937162EE5661}"/>
              </a:ext>
            </a:extLst>
          </p:cNvPr>
          <p:cNvSpPr txBox="1"/>
          <p:nvPr/>
        </p:nvSpPr>
        <p:spPr>
          <a:xfrm>
            <a:off x="0" y="1403416"/>
            <a:ext cx="5058230" cy="4235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400" spc="300" dirty="0">
                <a:solidFill>
                  <a:srgbClr val="FF00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03F26-AA15-170E-4031-7265B96B7CDA}"/>
              </a:ext>
            </a:extLst>
          </p:cNvPr>
          <p:cNvSpPr txBox="1"/>
          <p:nvPr/>
        </p:nvSpPr>
        <p:spPr>
          <a:xfrm>
            <a:off x="449943" y="5973411"/>
            <a:ext cx="667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“Ten lords a-leaping”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CFEA10-333F-427D-8644-A80AE425C839}"/>
              </a:ext>
            </a:extLst>
          </p:cNvPr>
          <p:cNvGrpSpPr/>
          <p:nvPr/>
        </p:nvGrpSpPr>
        <p:grpSpPr>
          <a:xfrm>
            <a:off x="5286833" y="193476"/>
            <a:ext cx="6854369" cy="6575754"/>
            <a:chOff x="5286833" y="193476"/>
            <a:chExt cx="6854369" cy="6575754"/>
          </a:xfrm>
        </p:grpSpPr>
        <p:pic>
          <p:nvPicPr>
            <p:cNvPr id="6" name="Graphic 5" descr="Gymnast: Floor routine with solid fill">
              <a:extLst>
                <a:ext uri="{FF2B5EF4-FFF2-40B4-BE49-F238E27FC236}">
                  <a16:creationId xmlns:a16="http://schemas.microsoft.com/office/drawing/2014/main" id="{522E59C0-FA76-A836-87F9-9635BEDD6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49542" y="398301"/>
              <a:ext cx="2010229" cy="2010229"/>
            </a:xfrm>
            <a:prstGeom prst="rect">
              <a:avLst/>
            </a:prstGeom>
          </p:spPr>
        </p:pic>
        <p:pic>
          <p:nvPicPr>
            <p:cNvPr id="7" name="Graphic 6" descr="Gymnast: Floor routine with solid fill">
              <a:extLst>
                <a:ext uri="{FF2B5EF4-FFF2-40B4-BE49-F238E27FC236}">
                  <a16:creationId xmlns:a16="http://schemas.microsoft.com/office/drawing/2014/main" id="{B560CF70-EBE3-E673-5F74-5ED39DDA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120746" y="1664672"/>
              <a:ext cx="2010227" cy="2010229"/>
            </a:xfrm>
            <a:prstGeom prst="rect">
              <a:avLst/>
            </a:prstGeom>
          </p:spPr>
        </p:pic>
        <p:pic>
          <p:nvPicPr>
            <p:cNvPr id="8" name="Graphic 7" descr="Gymnast: Floor routine with solid fill">
              <a:extLst>
                <a:ext uri="{FF2B5EF4-FFF2-40B4-BE49-F238E27FC236}">
                  <a16:creationId xmlns:a16="http://schemas.microsoft.com/office/drawing/2014/main" id="{DAA1A3F5-AB3B-4E99-E2AB-30FB951B0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58742" y="3211285"/>
              <a:ext cx="2010229" cy="2010229"/>
            </a:xfrm>
            <a:prstGeom prst="rect">
              <a:avLst/>
            </a:prstGeom>
          </p:spPr>
        </p:pic>
        <p:pic>
          <p:nvPicPr>
            <p:cNvPr id="9" name="Graphic 8" descr="Gymnast: Floor routine with solid fill">
              <a:extLst>
                <a:ext uri="{FF2B5EF4-FFF2-40B4-BE49-F238E27FC236}">
                  <a16:creationId xmlns:a16="http://schemas.microsoft.com/office/drawing/2014/main" id="{7D1DE4BD-E94B-CBFD-D7B9-BEEFD52C5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29946" y="4477656"/>
              <a:ext cx="2010227" cy="2010229"/>
            </a:xfrm>
            <a:prstGeom prst="rect">
              <a:avLst/>
            </a:prstGeom>
          </p:spPr>
        </p:pic>
        <p:pic>
          <p:nvPicPr>
            <p:cNvPr id="10" name="Graphic 9" descr="Gymnast: Floor routine with solid fill">
              <a:extLst>
                <a:ext uri="{FF2B5EF4-FFF2-40B4-BE49-F238E27FC236}">
                  <a16:creationId xmlns:a16="http://schemas.microsoft.com/office/drawing/2014/main" id="{E415C0D4-E705-E840-DDB9-487610E03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91829" y="370115"/>
              <a:ext cx="2010229" cy="2010229"/>
            </a:xfrm>
            <a:prstGeom prst="rect">
              <a:avLst/>
            </a:prstGeom>
          </p:spPr>
        </p:pic>
        <p:pic>
          <p:nvPicPr>
            <p:cNvPr id="11" name="Graphic 10" descr="Gymnast: Floor routine with solid fill">
              <a:extLst>
                <a:ext uri="{FF2B5EF4-FFF2-40B4-BE49-F238E27FC236}">
                  <a16:creationId xmlns:a16="http://schemas.microsoft.com/office/drawing/2014/main" id="{484CA77A-72CD-75D0-452B-7C6FE366C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471889" y="2078329"/>
              <a:ext cx="2010227" cy="2010229"/>
            </a:xfrm>
            <a:prstGeom prst="rect">
              <a:avLst/>
            </a:prstGeom>
          </p:spPr>
        </p:pic>
        <p:pic>
          <p:nvPicPr>
            <p:cNvPr id="13" name="Graphic 12" descr="Gymnast: Floor routine with solid fill">
              <a:extLst>
                <a:ext uri="{FF2B5EF4-FFF2-40B4-BE49-F238E27FC236}">
                  <a16:creationId xmlns:a16="http://schemas.microsoft.com/office/drawing/2014/main" id="{04B4D67C-6D63-7944-F4E4-44CF099AE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30973" y="4759001"/>
              <a:ext cx="2010229" cy="2010229"/>
            </a:xfrm>
            <a:prstGeom prst="rect">
              <a:avLst/>
            </a:prstGeom>
          </p:spPr>
        </p:pic>
        <p:pic>
          <p:nvPicPr>
            <p:cNvPr id="14" name="Graphic 13" descr="Gymnast: Floor routine with solid fill">
              <a:extLst>
                <a:ext uri="{FF2B5EF4-FFF2-40B4-BE49-F238E27FC236}">
                  <a16:creationId xmlns:a16="http://schemas.microsoft.com/office/drawing/2014/main" id="{D2E295F3-B635-AD2A-1CFB-04728A2A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007601" y="2748772"/>
              <a:ext cx="2010227" cy="2010229"/>
            </a:xfrm>
            <a:prstGeom prst="rect">
              <a:avLst/>
            </a:prstGeom>
          </p:spPr>
        </p:pic>
        <p:pic>
          <p:nvPicPr>
            <p:cNvPr id="16" name="Graphic 15" descr="Gymnast: Floor routine with solid fill">
              <a:extLst>
                <a:ext uri="{FF2B5EF4-FFF2-40B4-BE49-F238E27FC236}">
                  <a16:creationId xmlns:a16="http://schemas.microsoft.com/office/drawing/2014/main" id="{98D9FD41-DF23-84CF-E61B-7066F6BB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888516" y="4759000"/>
              <a:ext cx="2010227" cy="2010229"/>
            </a:xfrm>
            <a:prstGeom prst="rect">
              <a:avLst/>
            </a:prstGeom>
          </p:spPr>
        </p:pic>
        <p:pic>
          <p:nvPicPr>
            <p:cNvPr id="2" name="Graphic 1" descr="Gymnast: Floor routine with solid fill">
              <a:extLst>
                <a:ext uri="{FF2B5EF4-FFF2-40B4-BE49-F238E27FC236}">
                  <a16:creationId xmlns:a16="http://schemas.microsoft.com/office/drawing/2014/main" id="{1EBDFCBE-BD3F-D8C5-A021-1DD8F424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6833" y="193476"/>
              <a:ext cx="2010229" cy="201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1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29BEC-3E67-95D7-72EC-55CF71B2F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0B80B49-22AB-13B5-6D79-82AD2708CAAE}"/>
              </a:ext>
            </a:extLst>
          </p:cNvPr>
          <p:cNvSpPr txBox="1"/>
          <p:nvPr/>
        </p:nvSpPr>
        <p:spPr>
          <a:xfrm>
            <a:off x="0" y="1403416"/>
            <a:ext cx="5058230" cy="4235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400" spc="300" dirty="0">
                <a:solidFill>
                  <a:srgbClr val="00B05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1456A-0787-CC2B-1B2D-379E957E9398}"/>
              </a:ext>
            </a:extLst>
          </p:cNvPr>
          <p:cNvSpPr txBox="1"/>
          <p:nvPr/>
        </p:nvSpPr>
        <p:spPr>
          <a:xfrm>
            <a:off x="638629" y="5973411"/>
            <a:ext cx="648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“Eleven pipers piping”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F4BBB6-2938-FE38-CBA1-88BB276469EC}"/>
              </a:ext>
            </a:extLst>
          </p:cNvPr>
          <p:cNvGrpSpPr/>
          <p:nvPr/>
        </p:nvGrpSpPr>
        <p:grpSpPr>
          <a:xfrm>
            <a:off x="4847143" y="363168"/>
            <a:ext cx="7359678" cy="6411592"/>
            <a:chOff x="4847143" y="363168"/>
            <a:chExt cx="7359678" cy="6411592"/>
          </a:xfrm>
        </p:grpSpPr>
        <p:pic>
          <p:nvPicPr>
            <p:cNvPr id="5" name="Graphic 4" descr="Medieval Trumpet with solid fill">
              <a:extLst>
                <a:ext uri="{FF2B5EF4-FFF2-40B4-BE49-F238E27FC236}">
                  <a16:creationId xmlns:a16="http://schemas.microsoft.com/office/drawing/2014/main" id="{81391231-56B0-6065-565B-148971B57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4847143" y="601426"/>
              <a:ext cx="1785257" cy="1785257"/>
            </a:xfrm>
            <a:prstGeom prst="rect">
              <a:avLst/>
            </a:prstGeom>
          </p:spPr>
        </p:pic>
        <p:pic>
          <p:nvPicPr>
            <p:cNvPr id="12" name="Graphic 11" descr="Medieval Trumpet with solid fill">
              <a:extLst>
                <a:ext uri="{FF2B5EF4-FFF2-40B4-BE49-F238E27FC236}">
                  <a16:creationId xmlns:a16="http://schemas.microsoft.com/office/drawing/2014/main" id="{14E81189-F5E7-E136-DB51-C0AC36A8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6705285" y="874824"/>
              <a:ext cx="1785257" cy="1785257"/>
            </a:xfrm>
            <a:prstGeom prst="rect">
              <a:avLst/>
            </a:prstGeom>
          </p:spPr>
        </p:pic>
        <p:pic>
          <p:nvPicPr>
            <p:cNvPr id="17" name="Graphic 16" descr="Medieval Trumpet with solid fill">
              <a:extLst>
                <a:ext uri="{FF2B5EF4-FFF2-40B4-BE49-F238E27FC236}">
                  <a16:creationId xmlns:a16="http://schemas.microsoft.com/office/drawing/2014/main" id="{B33D5B72-C678-031B-126C-60C6A8114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5057287" y="2466686"/>
              <a:ext cx="1785257" cy="1785257"/>
            </a:xfrm>
            <a:prstGeom prst="rect">
              <a:avLst/>
            </a:prstGeom>
          </p:spPr>
        </p:pic>
        <p:pic>
          <p:nvPicPr>
            <p:cNvPr id="18" name="Graphic 17" descr="Medieval Trumpet with solid fill">
              <a:extLst>
                <a:ext uri="{FF2B5EF4-FFF2-40B4-BE49-F238E27FC236}">
                  <a16:creationId xmlns:a16="http://schemas.microsoft.com/office/drawing/2014/main" id="{D827D910-1436-7651-8BE6-FE47EE2E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6551314" y="3166787"/>
              <a:ext cx="1785257" cy="1785257"/>
            </a:xfrm>
            <a:prstGeom prst="rect">
              <a:avLst/>
            </a:prstGeom>
          </p:spPr>
        </p:pic>
        <p:pic>
          <p:nvPicPr>
            <p:cNvPr id="19" name="Graphic 18" descr="Medieval Trumpet with solid fill">
              <a:extLst>
                <a:ext uri="{FF2B5EF4-FFF2-40B4-BE49-F238E27FC236}">
                  <a16:creationId xmlns:a16="http://schemas.microsoft.com/office/drawing/2014/main" id="{BDB69315-5D51-AA33-6D29-ABE259FA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8563424" y="363168"/>
              <a:ext cx="1785257" cy="1785257"/>
            </a:xfrm>
            <a:prstGeom prst="rect">
              <a:avLst/>
            </a:prstGeom>
          </p:spPr>
        </p:pic>
        <p:pic>
          <p:nvPicPr>
            <p:cNvPr id="20" name="Graphic 19" descr="Medieval Trumpet with solid fill">
              <a:extLst>
                <a:ext uri="{FF2B5EF4-FFF2-40B4-BE49-F238E27FC236}">
                  <a16:creationId xmlns:a16="http://schemas.microsoft.com/office/drawing/2014/main" id="{DF2B97AC-A58E-59D1-594A-72D487256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10421564" y="1042319"/>
              <a:ext cx="1785257" cy="1785257"/>
            </a:xfrm>
            <a:prstGeom prst="rect">
              <a:avLst/>
            </a:prstGeom>
          </p:spPr>
        </p:pic>
        <p:pic>
          <p:nvPicPr>
            <p:cNvPr id="21" name="Graphic 20" descr="Medieval Trumpet with solid fill">
              <a:extLst>
                <a:ext uri="{FF2B5EF4-FFF2-40B4-BE49-F238E27FC236}">
                  <a16:creationId xmlns:a16="http://schemas.microsoft.com/office/drawing/2014/main" id="{C48F4D79-01FF-79F6-CD53-FEBC9110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8409456" y="2466687"/>
              <a:ext cx="1785257" cy="1785257"/>
            </a:xfrm>
            <a:prstGeom prst="rect">
              <a:avLst/>
            </a:prstGeom>
          </p:spPr>
        </p:pic>
        <p:pic>
          <p:nvPicPr>
            <p:cNvPr id="22" name="Graphic 21" descr="Medieval Trumpet with solid fill">
              <a:extLst>
                <a:ext uri="{FF2B5EF4-FFF2-40B4-BE49-F238E27FC236}">
                  <a16:creationId xmlns:a16="http://schemas.microsoft.com/office/drawing/2014/main" id="{824D278F-1297-730A-B15A-504B37CC7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10267596" y="3145838"/>
              <a:ext cx="1785257" cy="1785257"/>
            </a:xfrm>
            <a:prstGeom prst="rect">
              <a:avLst/>
            </a:prstGeom>
          </p:spPr>
        </p:pic>
        <p:pic>
          <p:nvPicPr>
            <p:cNvPr id="23" name="Graphic 22" descr="Medieval Trumpet with solid fill">
              <a:extLst>
                <a:ext uri="{FF2B5EF4-FFF2-40B4-BE49-F238E27FC236}">
                  <a16:creationId xmlns:a16="http://schemas.microsoft.com/office/drawing/2014/main" id="{609D48C5-F864-A72E-4DBE-6D48ECD5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7961082" y="4310352"/>
              <a:ext cx="1785257" cy="1785257"/>
            </a:xfrm>
            <a:prstGeom prst="rect">
              <a:avLst/>
            </a:prstGeom>
          </p:spPr>
        </p:pic>
        <p:pic>
          <p:nvPicPr>
            <p:cNvPr id="24" name="Graphic 23" descr="Medieval Trumpet with solid fill">
              <a:extLst>
                <a:ext uri="{FF2B5EF4-FFF2-40B4-BE49-F238E27FC236}">
                  <a16:creationId xmlns:a16="http://schemas.microsoft.com/office/drawing/2014/main" id="{34FA77B6-36FD-0C01-F8B2-328038FE7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9819222" y="4989503"/>
              <a:ext cx="1785257" cy="1785257"/>
            </a:xfrm>
            <a:prstGeom prst="rect">
              <a:avLst/>
            </a:prstGeom>
          </p:spPr>
        </p:pic>
        <p:pic>
          <p:nvPicPr>
            <p:cNvPr id="25" name="Graphic 24" descr="Medieval Trumpet with solid fill">
              <a:extLst>
                <a:ext uri="{FF2B5EF4-FFF2-40B4-BE49-F238E27FC236}">
                  <a16:creationId xmlns:a16="http://schemas.microsoft.com/office/drawing/2014/main" id="{47845F7D-2063-B469-B6E5-62868D07F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549096">
              <a:off x="5855732" y="4886998"/>
              <a:ext cx="1785257" cy="1785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1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66BB8-00A7-087A-C64F-E6456AB91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19CBC35-493C-4A98-8F01-7260C48B8707}"/>
              </a:ext>
            </a:extLst>
          </p:cNvPr>
          <p:cNvSpPr txBox="1"/>
          <p:nvPr/>
        </p:nvSpPr>
        <p:spPr>
          <a:xfrm>
            <a:off x="0" y="1403416"/>
            <a:ext cx="5058230" cy="4235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4400" spc="300" dirty="0">
                <a:solidFill>
                  <a:srgbClr val="FF00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3C873-6242-4AA5-2A90-DD1C47F004FC}"/>
              </a:ext>
            </a:extLst>
          </p:cNvPr>
          <p:cNvSpPr txBox="1"/>
          <p:nvPr/>
        </p:nvSpPr>
        <p:spPr>
          <a:xfrm>
            <a:off x="449943" y="5973411"/>
            <a:ext cx="667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“Twelve drummers drumming”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6B4790-2972-FAFF-9893-D74621466375}"/>
              </a:ext>
            </a:extLst>
          </p:cNvPr>
          <p:cNvGrpSpPr/>
          <p:nvPr/>
        </p:nvGrpSpPr>
        <p:grpSpPr>
          <a:xfrm>
            <a:off x="5326744" y="349339"/>
            <a:ext cx="6647540" cy="6299147"/>
            <a:chOff x="5326744" y="349339"/>
            <a:chExt cx="6647540" cy="6299147"/>
          </a:xfrm>
        </p:grpSpPr>
        <p:pic>
          <p:nvPicPr>
            <p:cNvPr id="5" name="Graphic 4" descr="Drum with solid fill">
              <a:extLst>
                <a:ext uri="{FF2B5EF4-FFF2-40B4-BE49-F238E27FC236}">
                  <a16:creationId xmlns:a16="http://schemas.microsoft.com/office/drawing/2014/main" id="{7CFBD7DC-54B4-E47D-3011-E0FED3073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97257" y="2524247"/>
              <a:ext cx="1480457" cy="1480457"/>
            </a:xfrm>
            <a:prstGeom prst="rect">
              <a:avLst/>
            </a:prstGeom>
          </p:spPr>
        </p:pic>
        <p:pic>
          <p:nvPicPr>
            <p:cNvPr id="12" name="Graphic 11" descr="Drum with solid fill">
              <a:extLst>
                <a:ext uri="{FF2B5EF4-FFF2-40B4-BE49-F238E27FC236}">
                  <a16:creationId xmlns:a16="http://schemas.microsoft.com/office/drawing/2014/main" id="{867A70BF-1B68-5AF6-8178-840A23E6E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40171" y="925043"/>
              <a:ext cx="1480457" cy="1480457"/>
            </a:xfrm>
            <a:prstGeom prst="rect">
              <a:avLst/>
            </a:prstGeom>
          </p:spPr>
        </p:pic>
        <p:pic>
          <p:nvPicPr>
            <p:cNvPr id="17" name="Graphic 16" descr="Drum with solid fill">
              <a:extLst>
                <a:ext uri="{FF2B5EF4-FFF2-40B4-BE49-F238E27FC236}">
                  <a16:creationId xmlns:a16="http://schemas.microsoft.com/office/drawing/2014/main" id="{4196C4FC-116D-EBB2-9CDA-9ADCD5729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26744" y="1948542"/>
              <a:ext cx="1480457" cy="1480457"/>
            </a:xfrm>
            <a:prstGeom prst="rect">
              <a:avLst/>
            </a:prstGeom>
          </p:spPr>
        </p:pic>
        <p:pic>
          <p:nvPicPr>
            <p:cNvPr id="18" name="Graphic 17" descr="Drum with solid fill">
              <a:extLst>
                <a:ext uri="{FF2B5EF4-FFF2-40B4-BE49-F238E27FC236}">
                  <a16:creationId xmlns:a16="http://schemas.microsoft.com/office/drawing/2014/main" id="{72F7591E-D727-E002-5A6A-FEA67F583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23314" y="2688771"/>
              <a:ext cx="1480457" cy="1480457"/>
            </a:xfrm>
            <a:prstGeom prst="rect">
              <a:avLst/>
            </a:prstGeom>
          </p:spPr>
        </p:pic>
        <p:pic>
          <p:nvPicPr>
            <p:cNvPr id="19" name="Graphic 18" descr="Drum with solid fill">
              <a:extLst>
                <a:ext uri="{FF2B5EF4-FFF2-40B4-BE49-F238E27FC236}">
                  <a16:creationId xmlns:a16="http://schemas.microsoft.com/office/drawing/2014/main" id="{F23F140E-C4D9-3C11-C6B9-862745658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59372" y="4242198"/>
              <a:ext cx="1480457" cy="1480457"/>
            </a:xfrm>
            <a:prstGeom prst="rect">
              <a:avLst/>
            </a:prstGeom>
          </p:spPr>
        </p:pic>
        <p:pic>
          <p:nvPicPr>
            <p:cNvPr id="20" name="Graphic 19" descr="Drum with solid fill">
              <a:extLst>
                <a:ext uri="{FF2B5EF4-FFF2-40B4-BE49-F238E27FC236}">
                  <a16:creationId xmlns:a16="http://schemas.microsoft.com/office/drawing/2014/main" id="{694D3E4D-D6D6-6C3B-A121-982B7C652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34285" y="349339"/>
              <a:ext cx="1480457" cy="1480457"/>
            </a:xfrm>
            <a:prstGeom prst="rect">
              <a:avLst/>
            </a:prstGeom>
          </p:spPr>
        </p:pic>
        <p:pic>
          <p:nvPicPr>
            <p:cNvPr id="21" name="Graphic 20" descr="Drum with solid fill">
              <a:extLst>
                <a:ext uri="{FF2B5EF4-FFF2-40B4-BE49-F238E27FC236}">
                  <a16:creationId xmlns:a16="http://schemas.microsoft.com/office/drawing/2014/main" id="{58920C08-0C1F-F709-AD5B-E5BF281E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93827" y="1767269"/>
              <a:ext cx="1480457" cy="1480457"/>
            </a:xfrm>
            <a:prstGeom prst="rect">
              <a:avLst/>
            </a:prstGeom>
          </p:spPr>
        </p:pic>
        <p:pic>
          <p:nvPicPr>
            <p:cNvPr id="22" name="Graphic 21" descr="Drum with solid fill">
              <a:extLst>
                <a:ext uri="{FF2B5EF4-FFF2-40B4-BE49-F238E27FC236}">
                  <a16:creationId xmlns:a16="http://schemas.microsoft.com/office/drawing/2014/main" id="{F82266D7-9B20-C6A4-A19B-5BBB2002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50283" y="3467649"/>
              <a:ext cx="1480457" cy="1480457"/>
            </a:xfrm>
            <a:prstGeom prst="rect">
              <a:avLst/>
            </a:prstGeom>
          </p:spPr>
        </p:pic>
        <p:pic>
          <p:nvPicPr>
            <p:cNvPr id="23" name="Graphic 22" descr="Drum with solid fill">
              <a:extLst>
                <a:ext uri="{FF2B5EF4-FFF2-40B4-BE49-F238E27FC236}">
                  <a16:creationId xmlns:a16="http://schemas.microsoft.com/office/drawing/2014/main" id="{B0C7B3AA-31F9-EB6C-3B62-7E82951F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2857" y="3763988"/>
              <a:ext cx="1480457" cy="1480457"/>
            </a:xfrm>
            <a:prstGeom prst="rect">
              <a:avLst/>
            </a:prstGeom>
          </p:spPr>
        </p:pic>
        <p:pic>
          <p:nvPicPr>
            <p:cNvPr id="24" name="Graphic 23" descr="Drum with solid fill">
              <a:extLst>
                <a:ext uri="{FF2B5EF4-FFF2-40B4-BE49-F238E27FC236}">
                  <a16:creationId xmlns:a16="http://schemas.microsoft.com/office/drawing/2014/main" id="{4853A385-AB4B-B8B9-3E81-EE9F4CC99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19259" y="4514261"/>
              <a:ext cx="1480457" cy="1480457"/>
            </a:xfrm>
            <a:prstGeom prst="rect">
              <a:avLst/>
            </a:prstGeom>
          </p:spPr>
        </p:pic>
        <p:pic>
          <p:nvPicPr>
            <p:cNvPr id="25" name="Graphic 24" descr="Drum with solid fill">
              <a:extLst>
                <a:ext uri="{FF2B5EF4-FFF2-40B4-BE49-F238E27FC236}">
                  <a16:creationId xmlns:a16="http://schemas.microsoft.com/office/drawing/2014/main" id="{FCE997C6-9F8D-F18D-C885-259B1C6A4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97885" y="5168029"/>
              <a:ext cx="1480457" cy="1480457"/>
            </a:xfrm>
            <a:prstGeom prst="rect">
              <a:avLst/>
            </a:prstGeom>
          </p:spPr>
        </p:pic>
        <p:pic>
          <p:nvPicPr>
            <p:cNvPr id="26" name="Graphic 25" descr="Drum with solid fill">
              <a:extLst>
                <a:ext uri="{FF2B5EF4-FFF2-40B4-BE49-F238E27FC236}">
                  <a16:creationId xmlns:a16="http://schemas.microsoft.com/office/drawing/2014/main" id="{7BF257E2-0F84-1D8A-C532-82B2BA96D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6057" y="395117"/>
              <a:ext cx="1480457" cy="1480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3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4FAB7-97FA-F6AA-6EC6-FF8000111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12E058-8F81-0A6B-EC2A-43DCEA54740C}"/>
              </a:ext>
            </a:extLst>
          </p:cNvPr>
          <p:cNvSpPr txBox="1"/>
          <p:nvPr/>
        </p:nvSpPr>
        <p:spPr>
          <a:xfrm>
            <a:off x="157072" y="1679708"/>
            <a:ext cx="11889784" cy="2363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1 + (1+2) + (1+2+3) + (1+2+3+4) + etc...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FDE92-65C8-5DC8-74B5-98EC03312CDA}"/>
              </a:ext>
            </a:extLst>
          </p:cNvPr>
          <p:cNvSpPr/>
          <p:nvPr/>
        </p:nvSpPr>
        <p:spPr>
          <a:xfrm>
            <a:off x="0" y="1"/>
            <a:ext cx="12192000" cy="1204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C50324-F0F4-29A1-E019-7926DC794DD7}"/>
              </a:ext>
            </a:extLst>
          </p:cNvPr>
          <p:cNvCxnSpPr/>
          <p:nvPr/>
        </p:nvCxnSpPr>
        <p:spPr>
          <a:xfrm>
            <a:off x="0" y="1204688"/>
            <a:ext cx="12192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F12A407C-612F-7894-50CD-A21F0F9523D4}"/>
              </a:ext>
            </a:extLst>
          </p:cNvPr>
          <p:cNvSpPr txBox="1">
            <a:spLocks/>
          </p:cNvSpPr>
          <p:nvPr/>
        </p:nvSpPr>
        <p:spPr>
          <a:xfrm>
            <a:off x="1756229" y="58056"/>
            <a:ext cx="10278698" cy="1410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spc="300" dirty="0">
                <a:solidFill>
                  <a:schemeClr val="bg1"/>
                </a:solidFill>
                <a:effectLst>
                  <a:outerShdw blurRad="63500" dist="63500" dir="2700000" algn="tl" rotWithShape="0">
                    <a:schemeClr val="tx1"/>
                  </a:outerShdw>
                </a:effectLst>
                <a:latin typeface="Britannic Bold" panose="020B0903060703020204" pitchFamily="34" charset="77"/>
              </a:rPr>
              <a:t>364 Total Presents?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2FAF0-28F3-335F-0723-092711346BE1}"/>
              </a:ext>
            </a:extLst>
          </p:cNvPr>
          <p:cNvSpPr txBox="1"/>
          <p:nvPr/>
        </p:nvSpPr>
        <p:spPr>
          <a:xfrm>
            <a:off x="157072" y="4415656"/>
            <a:ext cx="11889784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rgbClr val="FFFF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(n x (n+1) x (n+2) ) / ½ 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4477C-4E19-99D2-4951-5D59E0D1C237}"/>
              </a:ext>
            </a:extLst>
          </p:cNvPr>
          <p:cNvSpPr txBox="1"/>
          <p:nvPr/>
        </p:nvSpPr>
        <p:spPr>
          <a:xfrm>
            <a:off x="145143" y="5618082"/>
            <a:ext cx="11889784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rgbClr val="FFFF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(12 x 13 x 14 ) / 6</a:t>
            </a:r>
          </a:p>
        </p:txBody>
      </p:sp>
      <p:pic>
        <p:nvPicPr>
          <p:cNvPr id="8" name="Graphic 7" descr="Present with solid fill">
            <a:extLst>
              <a:ext uri="{FF2B5EF4-FFF2-40B4-BE49-F238E27FC236}">
                <a16:creationId xmlns:a16="http://schemas.microsoft.com/office/drawing/2014/main" id="{3B769427-0DFB-3EB9-8C8F-E4388796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294" y="74231"/>
            <a:ext cx="914400" cy="914400"/>
          </a:xfrm>
          <a:prstGeom prst="rect">
            <a:avLst/>
          </a:prstGeom>
          <a:effectLst>
            <a:outerShdw blurRad="63500" dist="635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29580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56652-1841-118F-FE18-FE769F333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B8222-2179-AA19-F111-6A55244129F7}"/>
              </a:ext>
            </a:extLst>
          </p:cNvPr>
          <p:cNvSpPr txBox="1"/>
          <p:nvPr/>
        </p:nvSpPr>
        <p:spPr>
          <a:xfrm>
            <a:off x="157072" y="1679708"/>
            <a:ext cx="11889784" cy="2363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1 + 2 + 3 + 4 + 5 + 6 + 7</a:t>
            </a:r>
          </a:p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+ 8 + 9 + 10 + 11 + 12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A0692-2887-878C-73D4-EF6DB6610A4C}"/>
              </a:ext>
            </a:extLst>
          </p:cNvPr>
          <p:cNvSpPr/>
          <p:nvPr/>
        </p:nvSpPr>
        <p:spPr>
          <a:xfrm>
            <a:off x="0" y="1"/>
            <a:ext cx="12192000" cy="12046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FE1299-1587-07B5-9180-E8C85FBB275B}"/>
              </a:ext>
            </a:extLst>
          </p:cNvPr>
          <p:cNvCxnSpPr/>
          <p:nvPr/>
        </p:nvCxnSpPr>
        <p:spPr>
          <a:xfrm>
            <a:off x="0" y="1204688"/>
            <a:ext cx="12192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CF1E2004-959A-E2F0-9DE7-D4E58DC600DB}"/>
              </a:ext>
            </a:extLst>
          </p:cNvPr>
          <p:cNvSpPr txBox="1">
            <a:spLocks/>
          </p:cNvSpPr>
          <p:nvPr/>
        </p:nvSpPr>
        <p:spPr>
          <a:xfrm>
            <a:off x="1756229" y="58056"/>
            <a:ext cx="10278698" cy="1410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spc="300" dirty="0">
                <a:solidFill>
                  <a:schemeClr val="bg1"/>
                </a:solidFill>
                <a:effectLst>
                  <a:outerShdw blurRad="63500" dist="63500" dir="2700000" algn="tl" rotWithShape="0">
                    <a:schemeClr val="tx1"/>
                  </a:outerShdw>
                </a:effectLst>
                <a:latin typeface="Britannic Bold" panose="020B0903060703020204" pitchFamily="34" charset="77"/>
              </a:rPr>
              <a:t>78 Total Presents?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4907A-E089-7737-7AA9-D174E5E4487A}"/>
              </a:ext>
            </a:extLst>
          </p:cNvPr>
          <p:cNvSpPr txBox="1"/>
          <p:nvPr/>
        </p:nvSpPr>
        <p:spPr>
          <a:xfrm>
            <a:off x="157072" y="4662403"/>
            <a:ext cx="11889784" cy="20436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600" dirty="0">
                <a:solidFill>
                  <a:srgbClr val="FFFF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½ n ( n+1 )</a:t>
            </a:r>
          </a:p>
        </p:txBody>
      </p:sp>
      <p:pic>
        <p:nvPicPr>
          <p:cNvPr id="8" name="Graphic 7" descr="Present with solid fill">
            <a:extLst>
              <a:ext uri="{FF2B5EF4-FFF2-40B4-BE49-F238E27FC236}">
                <a16:creationId xmlns:a16="http://schemas.microsoft.com/office/drawing/2014/main" id="{E9661EB5-8986-1B48-9625-6FFB1D1A1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294" y="74231"/>
            <a:ext cx="914400" cy="914400"/>
          </a:xfrm>
          <a:prstGeom prst="rect">
            <a:avLst/>
          </a:prstGeom>
          <a:effectLst>
            <a:outerShdw blurRad="63500" dist="635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462964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F59EAA-DFEF-147C-CA24-14F85536D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0AF059-6B04-D4B2-0798-2C718F8C9CE6}"/>
              </a:ext>
            </a:extLst>
          </p:cNvPr>
          <p:cNvSpPr/>
          <p:nvPr/>
        </p:nvSpPr>
        <p:spPr>
          <a:xfrm>
            <a:off x="0" y="1"/>
            <a:ext cx="12192000" cy="1204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277BF4-33C4-1C5E-66FB-65EC2B2EF98D}"/>
              </a:ext>
            </a:extLst>
          </p:cNvPr>
          <p:cNvCxnSpPr/>
          <p:nvPr/>
        </p:nvCxnSpPr>
        <p:spPr>
          <a:xfrm>
            <a:off x="0" y="1204688"/>
            <a:ext cx="12192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B19A17B4-95FA-7909-A790-C0856E80B968}"/>
              </a:ext>
            </a:extLst>
          </p:cNvPr>
          <p:cNvSpPr txBox="1">
            <a:spLocks/>
          </p:cNvSpPr>
          <p:nvPr/>
        </p:nvSpPr>
        <p:spPr>
          <a:xfrm>
            <a:off x="1756229" y="58056"/>
            <a:ext cx="10278698" cy="1410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spc="300" dirty="0">
                <a:solidFill>
                  <a:schemeClr val="bg1"/>
                </a:solidFill>
                <a:effectLst>
                  <a:outerShdw blurRad="63500" dist="63500" dir="2700000" algn="tl" rotWithShape="0">
                    <a:schemeClr val="tx1"/>
                  </a:outerShdw>
                </a:effectLst>
                <a:latin typeface="Britannic Bold" panose="020B0903060703020204" pitchFamily="34" charset="77"/>
              </a:rPr>
              <a:t>12 Total Presents?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53039D-8961-D5A5-708B-E13B381300E8}"/>
              </a:ext>
            </a:extLst>
          </p:cNvPr>
          <p:cNvGrpSpPr/>
          <p:nvPr/>
        </p:nvGrpSpPr>
        <p:grpSpPr>
          <a:xfrm>
            <a:off x="157074" y="1400095"/>
            <a:ext cx="1587982" cy="1587982"/>
            <a:chOff x="141514" y="1526532"/>
            <a:chExt cx="3229430" cy="3229430"/>
          </a:xfrm>
        </p:grpSpPr>
        <p:pic>
          <p:nvPicPr>
            <p:cNvPr id="8" name="Graphic 7" descr="Deciduous tree with solid fill">
              <a:extLst>
                <a:ext uri="{FF2B5EF4-FFF2-40B4-BE49-F238E27FC236}">
                  <a16:creationId xmlns:a16="http://schemas.microsoft.com/office/drawing/2014/main" id="{E9CD7DA6-1F39-93E2-AEC8-157F1A4B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514" y="1526532"/>
              <a:ext cx="3229430" cy="3229430"/>
            </a:xfrm>
            <a:prstGeom prst="rect">
              <a:avLst/>
            </a:prstGeom>
          </p:spPr>
        </p:pic>
        <p:pic>
          <p:nvPicPr>
            <p:cNvPr id="9" name="Graphic 8" descr="Chicken with solid fill">
              <a:extLst>
                <a:ext uri="{FF2B5EF4-FFF2-40B4-BE49-F238E27FC236}">
                  <a16:creationId xmlns:a16="http://schemas.microsoft.com/office/drawing/2014/main" id="{76C7F049-EFD8-4866-8132-2DF9935D1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5849" y="2197974"/>
              <a:ext cx="950380" cy="9503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EB91EB-688A-7BA9-E3D3-370A8198296E}"/>
              </a:ext>
            </a:extLst>
          </p:cNvPr>
          <p:cNvGrpSpPr/>
          <p:nvPr/>
        </p:nvGrpSpPr>
        <p:grpSpPr>
          <a:xfrm>
            <a:off x="2851889" y="1356149"/>
            <a:ext cx="1865970" cy="1925494"/>
            <a:chOff x="5769428" y="115275"/>
            <a:chExt cx="6422572" cy="6627450"/>
          </a:xfrm>
        </p:grpSpPr>
        <p:pic>
          <p:nvPicPr>
            <p:cNvPr id="12" name="Graphic 11" descr="Chicken with solid fill">
              <a:extLst>
                <a:ext uri="{FF2B5EF4-FFF2-40B4-BE49-F238E27FC236}">
                  <a16:creationId xmlns:a16="http://schemas.microsoft.com/office/drawing/2014/main" id="{1409EC54-C6E5-000C-E293-29379AC97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69428" y="115275"/>
              <a:ext cx="3824515" cy="3824515"/>
            </a:xfrm>
            <a:prstGeom prst="rect">
              <a:avLst/>
            </a:prstGeom>
          </p:spPr>
        </p:pic>
        <p:pic>
          <p:nvPicPr>
            <p:cNvPr id="13" name="Graphic 12" descr="Chicken with solid fill">
              <a:extLst>
                <a:ext uri="{FF2B5EF4-FFF2-40B4-BE49-F238E27FC236}">
                  <a16:creationId xmlns:a16="http://schemas.microsoft.com/office/drawing/2014/main" id="{DA17858F-FC32-8835-68FB-0ECC58643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7895770" y="2918210"/>
              <a:ext cx="4296230" cy="382451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B92015-C305-ADBA-28B9-C0D2BC50ABE9}"/>
              </a:ext>
            </a:extLst>
          </p:cNvPr>
          <p:cNvSpPr txBox="1"/>
          <p:nvPr/>
        </p:nvSpPr>
        <p:spPr>
          <a:xfrm>
            <a:off x="1587768" y="1774903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9489E2-5B3D-AB92-BD6D-19DFEFF37446}"/>
              </a:ext>
            </a:extLst>
          </p:cNvPr>
          <p:cNvGrpSpPr/>
          <p:nvPr/>
        </p:nvGrpSpPr>
        <p:grpSpPr>
          <a:xfrm>
            <a:off x="5848325" y="1391623"/>
            <a:ext cx="1982561" cy="1824265"/>
            <a:chOff x="4738913" y="0"/>
            <a:chExt cx="7453087" cy="6858000"/>
          </a:xfrm>
        </p:grpSpPr>
        <p:pic>
          <p:nvPicPr>
            <p:cNvPr id="16" name="Graphic 15" descr="Chicken with solid fill">
              <a:extLst>
                <a:ext uri="{FF2B5EF4-FFF2-40B4-BE49-F238E27FC236}">
                  <a16:creationId xmlns:a16="http://schemas.microsoft.com/office/drawing/2014/main" id="{AE6A7985-B379-BB2D-CD9C-B107D5BEC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38913" y="2033392"/>
              <a:ext cx="3824515" cy="3824515"/>
            </a:xfrm>
            <a:prstGeom prst="rect">
              <a:avLst/>
            </a:prstGeom>
          </p:spPr>
        </p:pic>
        <p:pic>
          <p:nvPicPr>
            <p:cNvPr id="17" name="Graphic 16" descr="Chicken with solid fill">
              <a:extLst>
                <a:ext uri="{FF2B5EF4-FFF2-40B4-BE49-F238E27FC236}">
                  <a16:creationId xmlns:a16="http://schemas.microsoft.com/office/drawing/2014/main" id="{AEBE0610-3B85-3C28-5E3A-3FC41D868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7619998" y="3033485"/>
              <a:ext cx="4296230" cy="3824515"/>
            </a:xfrm>
            <a:prstGeom prst="rect">
              <a:avLst/>
            </a:prstGeom>
          </p:spPr>
        </p:pic>
        <p:pic>
          <p:nvPicPr>
            <p:cNvPr id="18" name="Graphic 17" descr="Chicken with solid fill">
              <a:extLst>
                <a:ext uri="{FF2B5EF4-FFF2-40B4-BE49-F238E27FC236}">
                  <a16:creationId xmlns:a16="http://schemas.microsoft.com/office/drawing/2014/main" id="{2E152FE9-ACC5-7819-AA1C-BA89D3281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7895770" y="0"/>
              <a:ext cx="4296230" cy="382451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BBA3B4-D539-493D-4DB5-5605F9B4286A}"/>
              </a:ext>
            </a:extLst>
          </p:cNvPr>
          <p:cNvSpPr txBox="1"/>
          <p:nvPr/>
        </p:nvSpPr>
        <p:spPr>
          <a:xfrm>
            <a:off x="4469803" y="1798623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1F9A06-854D-B72C-94C2-2CC038BFC425}"/>
              </a:ext>
            </a:extLst>
          </p:cNvPr>
          <p:cNvSpPr txBox="1"/>
          <p:nvPr/>
        </p:nvSpPr>
        <p:spPr>
          <a:xfrm>
            <a:off x="7776691" y="1783812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CD1C43-1284-F554-FDC2-617676238AFD}"/>
              </a:ext>
            </a:extLst>
          </p:cNvPr>
          <p:cNvGrpSpPr/>
          <p:nvPr/>
        </p:nvGrpSpPr>
        <p:grpSpPr>
          <a:xfrm>
            <a:off x="9183451" y="1391623"/>
            <a:ext cx="1889151" cy="1757999"/>
            <a:chOff x="4666342" y="0"/>
            <a:chExt cx="7369627" cy="6858000"/>
          </a:xfrm>
        </p:grpSpPr>
        <p:pic>
          <p:nvPicPr>
            <p:cNvPr id="22" name="Graphic 21" descr="Sparrow with solid fill">
              <a:extLst>
                <a:ext uri="{FF2B5EF4-FFF2-40B4-BE49-F238E27FC236}">
                  <a16:creationId xmlns:a16="http://schemas.microsoft.com/office/drawing/2014/main" id="{213EC27A-C936-F326-D7F1-14FE3F5A0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66342" y="0"/>
              <a:ext cx="3650343" cy="3650343"/>
            </a:xfrm>
            <a:prstGeom prst="rect">
              <a:avLst/>
            </a:prstGeom>
          </p:spPr>
        </p:pic>
        <p:pic>
          <p:nvPicPr>
            <p:cNvPr id="23" name="Graphic 22" descr="Sparrow with solid fill">
              <a:extLst>
                <a:ext uri="{FF2B5EF4-FFF2-40B4-BE49-F238E27FC236}">
                  <a16:creationId xmlns:a16="http://schemas.microsoft.com/office/drawing/2014/main" id="{01135E2F-51D5-841C-92A3-AA67FCF8E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16685" y="3207657"/>
              <a:ext cx="3650343" cy="3650343"/>
            </a:xfrm>
            <a:prstGeom prst="rect">
              <a:avLst/>
            </a:prstGeom>
          </p:spPr>
        </p:pic>
        <p:pic>
          <p:nvPicPr>
            <p:cNvPr id="24" name="Graphic 23" descr="Sparrow with solid fill">
              <a:extLst>
                <a:ext uri="{FF2B5EF4-FFF2-40B4-BE49-F238E27FC236}">
                  <a16:creationId xmlns:a16="http://schemas.microsoft.com/office/drawing/2014/main" id="{A9645C18-F320-A121-A73C-1E47B15C0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8385626" y="0"/>
              <a:ext cx="3650343" cy="3650343"/>
            </a:xfrm>
            <a:prstGeom prst="rect">
              <a:avLst/>
            </a:prstGeom>
          </p:spPr>
        </p:pic>
        <p:pic>
          <p:nvPicPr>
            <p:cNvPr id="25" name="Graphic 24" descr="Sparrow with solid fill">
              <a:extLst>
                <a:ext uri="{FF2B5EF4-FFF2-40B4-BE49-F238E27FC236}">
                  <a16:creationId xmlns:a16="http://schemas.microsoft.com/office/drawing/2014/main" id="{F174682E-54E9-8F7D-ED2A-D2D6A0116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4735283" y="3207657"/>
              <a:ext cx="3650343" cy="365034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1B91119-AF43-63A7-669B-8752BD6A8246}"/>
              </a:ext>
            </a:extLst>
          </p:cNvPr>
          <p:cNvSpPr txBox="1"/>
          <p:nvPr/>
        </p:nvSpPr>
        <p:spPr>
          <a:xfrm>
            <a:off x="1583312" y="5521779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BEEDB7-0530-2E3C-35D3-160707111F5A}"/>
              </a:ext>
            </a:extLst>
          </p:cNvPr>
          <p:cNvGrpSpPr/>
          <p:nvPr/>
        </p:nvGrpSpPr>
        <p:grpSpPr>
          <a:xfrm>
            <a:off x="182030" y="3725779"/>
            <a:ext cx="1574199" cy="709575"/>
            <a:chOff x="4521201" y="2024743"/>
            <a:chExt cx="7220858" cy="325482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BB0E33-A6A1-3025-48D2-4BBCEB31FA17}"/>
                </a:ext>
              </a:extLst>
            </p:cNvPr>
            <p:cNvSpPr/>
            <p:nvPr/>
          </p:nvSpPr>
          <p:spPr>
            <a:xfrm>
              <a:off x="7046688" y="2024743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C246FCA-A4C1-FE67-BF4D-E3290504329F}"/>
                </a:ext>
              </a:extLst>
            </p:cNvPr>
            <p:cNvSpPr/>
            <p:nvPr/>
          </p:nvSpPr>
          <p:spPr>
            <a:xfrm>
              <a:off x="4521201" y="2024743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3AFCCCA-3505-8DCE-10CA-B1D45322A0AA}"/>
                </a:ext>
              </a:extLst>
            </p:cNvPr>
            <p:cNvSpPr/>
            <p:nvPr/>
          </p:nvSpPr>
          <p:spPr>
            <a:xfrm>
              <a:off x="9572175" y="2024743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6FDC7A-1C2B-E41C-D162-BF8411EBCDC3}"/>
                </a:ext>
              </a:extLst>
            </p:cNvPr>
            <p:cNvSpPr/>
            <p:nvPr/>
          </p:nvSpPr>
          <p:spPr>
            <a:xfrm>
              <a:off x="5783945" y="3109685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051392-852C-60CC-8A76-83C276496D81}"/>
                </a:ext>
              </a:extLst>
            </p:cNvPr>
            <p:cNvSpPr/>
            <p:nvPr/>
          </p:nvSpPr>
          <p:spPr>
            <a:xfrm>
              <a:off x="8302174" y="3109685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702186B-F050-C1BD-593F-831AAF780366}"/>
              </a:ext>
            </a:extLst>
          </p:cNvPr>
          <p:cNvSpPr txBox="1"/>
          <p:nvPr/>
        </p:nvSpPr>
        <p:spPr>
          <a:xfrm>
            <a:off x="1583312" y="3621614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B87AAAA-0022-FAD2-36BA-AFD075481B7E}"/>
              </a:ext>
            </a:extLst>
          </p:cNvPr>
          <p:cNvGrpSpPr/>
          <p:nvPr/>
        </p:nvGrpSpPr>
        <p:grpSpPr>
          <a:xfrm>
            <a:off x="2899964" y="3321927"/>
            <a:ext cx="1732925" cy="1573431"/>
            <a:chOff x="4664500" y="155094"/>
            <a:chExt cx="7382357" cy="670290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F51A637-62AB-FCAE-B0B7-79495144608A}"/>
                </a:ext>
              </a:extLst>
            </p:cNvPr>
            <p:cNvGrpSpPr/>
            <p:nvPr/>
          </p:nvGrpSpPr>
          <p:grpSpPr>
            <a:xfrm>
              <a:off x="4664500" y="155094"/>
              <a:ext cx="7382357" cy="6702906"/>
              <a:chOff x="4664500" y="155094"/>
              <a:chExt cx="7382357" cy="6702906"/>
            </a:xfrm>
          </p:grpSpPr>
          <p:pic>
            <p:nvPicPr>
              <p:cNvPr id="49" name="Graphic 48" descr="Chicken with solid fill">
                <a:extLst>
                  <a:ext uri="{FF2B5EF4-FFF2-40B4-BE49-F238E27FC236}">
                    <a16:creationId xmlns:a16="http://schemas.microsoft.com/office/drawing/2014/main" id="{9C24CEC7-1960-946F-D33B-670D8EA58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78850" y="1098138"/>
                <a:ext cx="2548650" cy="2548650"/>
              </a:xfrm>
              <a:prstGeom prst="rect">
                <a:avLst/>
              </a:prstGeom>
            </p:spPr>
          </p:pic>
          <p:pic>
            <p:nvPicPr>
              <p:cNvPr id="50" name="Graphic 49" descr="Chicken with solid fill">
                <a:extLst>
                  <a:ext uri="{FF2B5EF4-FFF2-40B4-BE49-F238E27FC236}">
                    <a16:creationId xmlns:a16="http://schemas.microsoft.com/office/drawing/2014/main" id="{B99A617B-5015-E6D3-21D7-21BB7D6A9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8458142" y="4106150"/>
                <a:ext cx="2863000" cy="2548650"/>
              </a:xfrm>
              <a:prstGeom prst="rect">
                <a:avLst/>
              </a:prstGeom>
            </p:spPr>
          </p:pic>
          <p:pic>
            <p:nvPicPr>
              <p:cNvPr id="51" name="Graphic 50" descr="Chicken with solid fill">
                <a:extLst>
                  <a:ext uri="{FF2B5EF4-FFF2-40B4-BE49-F238E27FC236}">
                    <a16:creationId xmlns:a16="http://schemas.microsoft.com/office/drawing/2014/main" id="{CCA0B5FA-A73B-5791-C33F-7E9F9E42C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9183857" y="1914494"/>
                <a:ext cx="2863000" cy="2548650"/>
              </a:xfrm>
              <a:prstGeom prst="rect">
                <a:avLst/>
              </a:prstGeom>
            </p:spPr>
          </p:pic>
          <p:pic>
            <p:nvPicPr>
              <p:cNvPr id="52" name="Graphic 51" descr="Chicken with solid fill">
                <a:extLst>
                  <a:ext uri="{FF2B5EF4-FFF2-40B4-BE49-F238E27FC236}">
                    <a16:creationId xmlns:a16="http://schemas.microsoft.com/office/drawing/2014/main" id="{34F62E32-1E88-C4B1-77D1-034064B17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4664500" y="4309350"/>
                <a:ext cx="2863000" cy="2548650"/>
              </a:xfrm>
              <a:prstGeom prst="rect">
                <a:avLst/>
              </a:prstGeom>
            </p:spPr>
          </p:pic>
          <p:pic>
            <p:nvPicPr>
              <p:cNvPr id="53" name="Graphic 52" descr="Chicken with solid fill">
                <a:extLst>
                  <a:ext uri="{FF2B5EF4-FFF2-40B4-BE49-F238E27FC236}">
                    <a16:creationId xmlns:a16="http://schemas.microsoft.com/office/drawing/2014/main" id="{6FA5EB55-F82F-FD2A-D4E5-E3FB21C59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610502" y="2984225"/>
                <a:ext cx="2548650" cy="2548650"/>
              </a:xfrm>
              <a:prstGeom prst="rect">
                <a:avLst/>
              </a:prstGeom>
            </p:spPr>
          </p:pic>
          <p:pic>
            <p:nvPicPr>
              <p:cNvPr id="54" name="Graphic 53" descr="Chicken with solid fill">
                <a:extLst>
                  <a:ext uri="{FF2B5EF4-FFF2-40B4-BE49-F238E27FC236}">
                    <a16:creationId xmlns:a16="http://schemas.microsoft.com/office/drawing/2014/main" id="{3FE1C1F3-BED6-086D-F294-90A692BCD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527500" y="155094"/>
                <a:ext cx="2548650" cy="2548650"/>
              </a:xfrm>
              <a:prstGeom prst="rect">
                <a:avLst/>
              </a:prstGeom>
            </p:spPr>
          </p:pic>
        </p:grpSp>
        <p:pic>
          <p:nvPicPr>
            <p:cNvPr id="43" name="Graphic 42" descr="Egg with solid fill">
              <a:extLst>
                <a:ext uri="{FF2B5EF4-FFF2-40B4-BE49-F238E27FC236}">
                  <a16:creationId xmlns:a16="http://schemas.microsoft.com/office/drawing/2014/main" id="{7C798809-512B-1F77-0655-8038DB57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35307" y="2620983"/>
              <a:ext cx="856343" cy="856343"/>
            </a:xfrm>
            <a:prstGeom prst="rect">
              <a:avLst/>
            </a:prstGeom>
          </p:spPr>
        </p:pic>
        <p:pic>
          <p:nvPicPr>
            <p:cNvPr id="44" name="Graphic 43" descr="Egg with solid fill">
              <a:extLst>
                <a:ext uri="{FF2B5EF4-FFF2-40B4-BE49-F238E27FC236}">
                  <a16:creationId xmlns:a16="http://schemas.microsoft.com/office/drawing/2014/main" id="{9525019C-1E89-4832-E5F5-35F339F45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87281" y="4262179"/>
              <a:ext cx="856343" cy="856343"/>
            </a:xfrm>
            <a:prstGeom prst="rect">
              <a:avLst/>
            </a:prstGeom>
          </p:spPr>
        </p:pic>
        <p:pic>
          <p:nvPicPr>
            <p:cNvPr id="45" name="Graphic 44" descr="Egg with solid fill">
              <a:extLst>
                <a:ext uri="{FF2B5EF4-FFF2-40B4-BE49-F238E27FC236}">
                  <a16:creationId xmlns:a16="http://schemas.microsoft.com/office/drawing/2014/main" id="{04708B5C-8D10-DBCA-4BBF-4F840DE5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59238" y="5846563"/>
              <a:ext cx="856343" cy="856343"/>
            </a:xfrm>
            <a:prstGeom prst="rect">
              <a:avLst/>
            </a:prstGeom>
          </p:spPr>
        </p:pic>
        <p:pic>
          <p:nvPicPr>
            <p:cNvPr id="46" name="Graphic 45" descr="Egg with solid fill">
              <a:extLst>
                <a:ext uri="{FF2B5EF4-FFF2-40B4-BE49-F238E27FC236}">
                  <a16:creationId xmlns:a16="http://schemas.microsoft.com/office/drawing/2014/main" id="{623D438C-8D2A-5A92-D06F-94CEF04B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56655" y="1613010"/>
              <a:ext cx="856343" cy="856343"/>
            </a:xfrm>
            <a:prstGeom prst="rect">
              <a:avLst/>
            </a:prstGeom>
          </p:spPr>
        </p:pic>
        <p:pic>
          <p:nvPicPr>
            <p:cNvPr id="47" name="Graphic 46" descr="Egg with solid fill">
              <a:extLst>
                <a:ext uri="{FF2B5EF4-FFF2-40B4-BE49-F238E27FC236}">
                  <a16:creationId xmlns:a16="http://schemas.microsoft.com/office/drawing/2014/main" id="{5AF45998-599A-5C81-527E-6F8526F0A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105154" y="3429000"/>
              <a:ext cx="856343" cy="856343"/>
            </a:xfrm>
            <a:prstGeom prst="rect">
              <a:avLst/>
            </a:prstGeom>
          </p:spPr>
        </p:pic>
        <p:pic>
          <p:nvPicPr>
            <p:cNvPr id="48" name="Graphic 47" descr="Egg with solid fill">
              <a:extLst>
                <a:ext uri="{FF2B5EF4-FFF2-40B4-BE49-F238E27FC236}">
                  <a16:creationId xmlns:a16="http://schemas.microsoft.com/office/drawing/2014/main" id="{DF3482EC-CF7D-C59F-EFA2-5C1974EA3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00480" y="5687749"/>
              <a:ext cx="856343" cy="856343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7252D57-8766-4909-F9AD-ECCC387A0612}"/>
              </a:ext>
            </a:extLst>
          </p:cNvPr>
          <p:cNvSpPr txBox="1"/>
          <p:nvPr/>
        </p:nvSpPr>
        <p:spPr>
          <a:xfrm>
            <a:off x="4478402" y="3589945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4E40D01-A254-BFC1-3B82-D6D174531ACC}"/>
              </a:ext>
            </a:extLst>
          </p:cNvPr>
          <p:cNvGrpSpPr/>
          <p:nvPr/>
        </p:nvGrpSpPr>
        <p:grpSpPr>
          <a:xfrm>
            <a:off x="6079284" y="3397531"/>
            <a:ext cx="1751602" cy="1566690"/>
            <a:chOff x="4578339" y="245901"/>
            <a:chExt cx="7337889" cy="6563248"/>
          </a:xfrm>
        </p:grpSpPr>
        <p:pic>
          <p:nvPicPr>
            <p:cNvPr id="57" name="Graphic 56" descr="Swan with solid fill">
              <a:extLst>
                <a:ext uri="{FF2B5EF4-FFF2-40B4-BE49-F238E27FC236}">
                  <a16:creationId xmlns:a16="http://schemas.microsoft.com/office/drawing/2014/main" id="{7F6D24A1-8A9A-D7BF-52A5-EBAE493AF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578339" y="306194"/>
              <a:ext cx="2315030" cy="2315030"/>
            </a:xfrm>
            <a:prstGeom prst="rect">
              <a:avLst/>
            </a:prstGeom>
          </p:spPr>
        </p:pic>
        <p:pic>
          <p:nvPicPr>
            <p:cNvPr id="58" name="Graphic 57" descr="Swan with solid fill">
              <a:extLst>
                <a:ext uri="{FF2B5EF4-FFF2-40B4-BE49-F238E27FC236}">
                  <a16:creationId xmlns:a16="http://schemas.microsoft.com/office/drawing/2014/main" id="{AEC3A12A-9EFE-DDAC-E6DB-1B64B138F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9601198" y="245901"/>
              <a:ext cx="2315030" cy="2315030"/>
            </a:xfrm>
            <a:prstGeom prst="rect">
              <a:avLst/>
            </a:prstGeom>
          </p:spPr>
        </p:pic>
        <p:pic>
          <p:nvPicPr>
            <p:cNvPr id="59" name="Graphic 58" descr="Swan with solid fill">
              <a:extLst>
                <a:ext uri="{FF2B5EF4-FFF2-40B4-BE49-F238E27FC236}">
                  <a16:creationId xmlns:a16="http://schemas.microsoft.com/office/drawing/2014/main" id="{D8CCC7CD-78E6-DF6F-F702-023E8F182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66935" y="4494119"/>
              <a:ext cx="2315030" cy="2315030"/>
            </a:xfrm>
            <a:prstGeom prst="rect">
              <a:avLst/>
            </a:prstGeom>
          </p:spPr>
        </p:pic>
        <p:pic>
          <p:nvPicPr>
            <p:cNvPr id="60" name="Graphic 59" descr="Swan with solid fill">
              <a:extLst>
                <a:ext uri="{FF2B5EF4-FFF2-40B4-BE49-F238E27FC236}">
                  <a16:creationId xmlns:a16="http://schemas.microsoft.com/office/drawing/2014/main" id="{B9D1ACFA-74D1-7715-2BDD-D359CF4E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8777511" y="2684302"/>
              <a:ext cx="2315030" cy="2315030"/>
            </a:xfrm>
            <a:prstGeom prst="rect">
              <a:avLst/>
            </a:prstGeom>
          </p:spPr>
        </p:pic>
        <p:pic>
          <p:nvPicPr>
            <p:cNvPr id="61" name="Graphic 60" descr="Swan with solid fill">
              <a:extLst>
                <a:ext uri="{FF2B5EF4-FFF2-40B4-BE49-F238E27FC236}">
                  <a16:creationId xmlns:a16="http://schemas.microsoft.com/office/drawing/2014/main" id="{D6AF7BE9-C7AD-B884-CAB2-5E49E3D32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7151905" y="874485"/>
              <a:ext cx="2315030" cy="2315030"/>
            </a:xfrm>
            <a:prstGeom prst="rect">
              <a:avLst/>
            </a:prstGeom>
          </p:spPr>
        </p:pic>
        <p:pic>
          <p:nvPicPr>
            <p:cNvPr id="62" name="Graphic 61" descr="Swan with solid fill">
              <a:extLst>
                <a:ext uri="{FF2B5EF4-FFF2-40B4-BE49-F238E27FC236}">
                  <a16:creationId xmlns:a16="http://schemas.microsoft.com/office/drawing/2014/main" id="{0BE973E0-CDF9-E36A-E62E-10D99E968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7022190" y="4172855"/>
              <a:ext cx="2315030" cy="2315030"/>
            </a:xfrm>
            <a:prstGeom prst="rect">
              <a:avLst/>
            </a:prstGeom>
          </p:spPr>
        </p:pic>
        <p:pic>
          <p:nvPicPr>
            <p:cNvPr id="63" name="Graphic 62" descr="Swan with solid fill">
              <a:extLst>
                <a:ext uri="{FF2B5EF4-FFF2-40B4-BE49-F238E27FC236}">
                  <a16:creationId xmlns:a16="http://schemas.microsoft.com/office/drawing/2014/main" id="{82EEFC6F-E694-F4F0-1C4E-4DFC0FCEC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266868" y="2468403"/>
              <a:ext cx="2315030" cy="2315030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25DAB0C-B848-6B05-32BC-B6888196303F}"/>
              </a:ext>
            </a:extLst>
          </p:cNvPr>
          <p:cNvSpPr txBox="1"/>
          <p:nvPr/>
        </p:nvSpPr>
        <p:spPr>
          <a:xfrm>
            <a:off x="10873552" y="1752630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179FB70-0D52-FEA8-9B9A-A36161E2F9B5}"/>
              </a:ext>
            </a:extLst>
          </p:cNvPr>
          <p:cNvGrpSpPr/>
          <p:nvPr/>
        </p:nvGrpSpPr>
        <p:grpSpPr>
          <a:xfrm>
            <a:off x="9130212" y="3391488"/>
            <a:ext cx="1759251" cy="1614681"/>
            <a:chOff x="4928815" y="323026"/>
            <a:chExt cx="6744978" cy="619069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4ADC9C4-130A-8E70-7C1F-56D70214593E}"/>
                </a:ext>
              </a:extLst>
            </p:cNvPr>
            <p:cNvGrpSpPr/>
            <p:nvPr/>
          </p:nvGrpSpPr>
          <p:grpSpPr>
            <a:xfrm>
              <a:off x="7725096" y="323026"/>
              <a:ext cx="1789564" cy="1646467"/>
              <a:chOff x="9510483" y="371019"/>
              <a:chExt cx="2163310" cy="1896837"/>
            </a:xfrm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BF7ED93-FDA2-A7AF-FA53-A9B38CF4B8C4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9" name="Graphic 88" descr="Dairy with solid fill">
                <a:extLst>
                  <a:ext uri="{FF2B5EF4-FFF2-40B4-BE49-F238E27FC236}">
                    <a16:creationId xmlns:a16="http://schemas.microsoft.com/office/drawing/2014/main" id="{18A4E0B5-F21E-240C-637D-333034D1D3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D44D767-B5CC-EF93-50E6-696424694AF0}"/>
                </a:ext>
              </a:extLst>
            </p:cNvPr>
            <p:cNvGrpSpPr/>
            <p:nvPr/>
          </p:nvGrpSpPr>
          <p:grpSpPr>
            <a:xfrm>
              <a:off x="6757744" y="2299183"/>
              <a:ext cx="1789564" cy="1646467"/>
              <a:chOff x="9510483" y="371019"/>
              <a:chExt cx="2163310" cy="1896837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58EBA90-857D-19CF-5226-0E1C135D0853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7" name="Graphic 86" descr="Dairy with solid fill">
                <a:extLst>
                  <a:ext uri="{FF2B5EF4-FFF2-40B4-BE49-F238E27FC236}">
                    <a16:creationId xmlns:a16="http://schemas.microsoft.com/office/drawing/2014/main" id="{75079B34-744B-D0BC-BEB5-BD7A2C8E8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9DDDB9E-39D7-E772-DE0D-D3A6DDB09F01}"/>
                </a:ext>
              </a:extLst>
            </p:cNvPr>
            <p:cNvGrpSpPr/>
            <p:nvPr/>
          </p:nvGrpSpPr>
          <p:grpSpPr>
            <a:xfrm>
              <a:off x="5375810" y="580182"/>
              <a:ext cx="1789564" cy="1646467"/>
              <a:chOff x="9510483" y="371019"/>
              <a:chExt cx="2163310" cy="1896837"/>
            </a:xfrm>
          </p:grpSpPr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D0BAD6BD-3927-7A98-1718-070E5D339496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5" name="Graphic 84" descr="Dairy with solid fill">
                <a:extLst>
                  <a:ext uri="{FF2B5EF4-FFF2-40B4-BE49-F238E27FC236}">
                    <a16:creationId xmlns:a16="http://schemas.microsoft.com/office/drawing/2014/main" id="{EED047D8-E2E6-D803-C98C-694E6F003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CB7CB5E-8612-3DCD-150E-A9CB4A9B9155}"/>
                </a:ext>
              </a:extLst>
            </p:cNvPr>
            <p:cNvGrpSpPr/>
            <p:nvPr/>
          </p:nvGrpSpPr>
          <p:grpSpPr>
            <a:xfrm>
              <a:off x="7203126" y="4867253"/>
              <a:ext cx="1789564" cy="1646467"/>
              <a:chOff x="9510483" y="371019"/>
              <a:chExt cx="2163310" cy="1896837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9C26B2D5-984D-BC28-51B8-D768BB99D2B9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3" name="Graphic 82" descr="Dairy with solid fill">
                <a:extLst>
                  <a:ext uri="{FF2B5EF4-FFF2-40B4-BE49-F238E27FC236}">
                    <a16:creationId xmlns:a16="http://schemas.microsoft.com/office/drawing/2014/main" id="{6D566C69-C971-EA4C-87A1-3BC5612CD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56646C0-111A-847E-ABA2-519E0079CDC8}"/>
                </a:ext>
              </a:extLst>
            </p:cNvPr>
            <p:cNvGrpSpPr/>
            <p:nvPr/>
          </p:nvGrpSpPr>
          <p:grpSpPr>
            <a:xfrm>
              <a:off x="8902362" y="2739429"/>
              <a:ext cx="1789564" cy="1646467"/>
              <a:chOff x="9510483" y="371019"/>
              <a:chExt cx="2163310" cy="1896837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3B0BF0F-2282-78DE-48B5-3CBB9F211E2A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1" name="Graphic 80" descr="Dairy with solid fill">
                <a:extLst>
                  <a:ext uri="{FF2B5EF4-FFF2-40B4-BE49-F238E27FC236}">
                    <a16:creationId xmlns:a16="http://schemas.microsoft.com/office/drawing/2014/main" id="{B9EF03EC-EFA0-F791-B77C-88D80FEE7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B1B4CD8-8B25-123E-010A-80B9CE1A8F68}"/>
                </a:ext>
              </a:extLst>
            </p:cNvPr>
            <p:cNvGrpSpPr/>
            <p:nvPr/>
          </p:nvGrpSpPr>
          <p:grpSpPr>
            <a:xfrm>
              <a:off x="4928815" y="3585933"/>
              <a:ext cx="1789564" cy="1646467"/>
              <a:chOff x="9510483" y="371019"/>
              <a:chExt cx="2163310" cy="1896837"/>
            </a:xfrm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02C1CB-1639-3D06-D6F7-BDAD3D7402BF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9" name="Graphic 78" descr="Dairy with solid fill">
                <a:extLst>
                  <a:ext uri="{FF2B5EF4-FFF2-40B4-BE49-F238E27FC236}">
                    <a16:creationId xmlns:a16="http://schemas.microsoft.com/office/drawing/2014/main" id="{32C87A90-A6BD-E61D-B994-0692111D6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C983A6D-731A-6779-B3B5-9097F82625AA}"/>
                </a:ext>
              </a:extLst>
            </p:cNvPr>
            <p:cNvGrpSpPr/>
            <p:nvPr/>
          </p:nvGrpSpPr>
          <p:grpSpPr>
            <a:xfrm>
              <a:off x="9797144" y="4511589"/>
              <a:ext cx="1789564" cy="1646467"/>
              <a:chOff x="9510483" y="371019"/>
              <a:chExt cx="2163310" cy="1896837"/>
            </a:xfrm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32DF319-20EB-FE2A-C24C-91222D5D91AB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7" name="Graphic 76" descr="Dairy with solid fill">
                <a:extLst>
                  <a:ext uri="{FF2B5EF4-FFF2-40B4-BE49-F238E27FC236}">
                    <a16:creationId xmlns:a16="http://schemas.microsoft.com/office/drawing/2014/main" id="{B8891705-4014-F823-FFD9-7E1BC2AB9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B723E55-CB75-BE90-5C8E-54574DC5D3DB}"/>
                </a:ext>
              </a:extLst>
            </p:cNvPr>
            <p:cNvGrpSpPr/>
            <p:nvPr/>
          </p:nvGrpSpPr>
          <p:grpSpPr>
            <a:xfrm>
              <a:off x="9884229" y="704848"/>
              <a:ext cx="1789564" cy="1646467"/>
              <a:chOff x="9510483" y="371019"/>
              <a:chExt cx="2163310" cy="1896837"/>
            </a:xfrm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4EB3EE4-839B-17B9-99D5-3AA51250163E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5" name="Graphic 74" descr="Dairy with solid fill">
                <a:extLst>
                  <a:ext uri="{FF2B5EF4-FFF2-40B4-BE49-F238E27FC236}">
                    <a16:creationId xmlns:a16="http://schemas.microsoft.com/office/drawing/2014/main" id="{0864599A-9026-CD36-3FD2-AC2893CB1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C2AEB611-73D1-311A-D294-8E07764D70A4}"/>
              </a:ext>
            </a:extLst>
          </p:cNvPr>
          <p:cNvSpPr txBox="1"/>
          <p:nvPr/>
        </p:nvSpPr>
        <p:spPr>
          <a:xfrm>
            <a:off x="7740874" y="3604748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E2B6746-C352-4D6E-7035-149639B18054}"/>
              </a:ext>
            </a:extLst>
          </p:cNvPr>
          <p:cNvSpPr txBox="1"/>
          <p:nvPr/>
        </p:nvSpPr>
        <p:spPr>
          <a:xfrm>
            <a:off x="10837735" y="3573566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0892934-76A2-CBF8-1E00-3B5A2016F760}"/>
              </a:ext>
            </a:extLst>
          </p:cNvPr>
          <p:cNvSpPr txBox="1"/>
          <p:nvPr/>
        </p:nvSpPr>
        <p:spPr>
          <a:xfrm>
            <a:off x="7774392" y="5572354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24FE463-BFED-B4BD-01F7-796F25472EDF}"/>
              </a:ext>
            </a:extLst>
          </p:cNvPr>
          <p:cNvSpPr txBox="1"/>
          <p:nvPr/>
        </p:nvSpPr>
        <p:spPr>
          <a:xfrm>
            <a:off x="4469803" y="5603225"/>
            <a:ext cx="1483042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8C570C6-AAF2-912A-C97D-D592B054E014}"/>
              </a:ext>
            </a:extLst>
          </p:cNvPr>
          <p:cNvGrpSpPr/>
          <p:nvPr/>
        </p:nvGrpSpPr>
        <p:grpSpPr>
          <a:xfrm>
            <a:off x="106597" y="4910583"/>
            <a:ext cx="1799423" cy="1726522"/>
            <a:chOff x="5471889" y="370115"/>
            <a:chExt cx="6669313" cy="6399115"/>
          </a:xfrm>
        </p:grpSpPr>
        <p:pic>
          <p:nvPicPr>
            <p:cNvPr id="97" name="Graphic 96" descr="Gymnast: Floor routine with solid fill">
              <a:extLst>
                <a:ext uri="{FF2B5EF4-FFF2-40B4-BE49-F238E27FC236}">
                  <a16:creationId xmlns:a16="http://schemas.microsoft.com/office/drawing/2014/main" id="{1EEC16FD-BD41-CAC3-5F11-1FCEDEA2B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949542" y="398301"/>
              <a:ext cx="2010229" cy="2010229"/>
            </a:xfrm>
            <a:prstGeom prst="rect">
              <a:avLst/>
            </a:prstGeom>
          </p:spPr>
        </p:pic>
        <p:pic>
          <p:nvPicPr>
            <p:cNvPr id="98" name="Graphic 97" descr="Gymnast: Floor routine with solid fill">
              <a:extLst>
                <a:ext uri="{FF2B5EF4-FFF2-40B4-BE49-F238E27FC236}">
                  <a16:creationId xmlns:a16="http://schemas.microsoft.com/office/drawing/2014/main" id="{66095424-5829-7A70-B256-524DB498F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8120746" y="1664672"/>
              <a:ext cx="2010227" cy="2010229"/>
            </a:xfrm>
            <a:prstGeom prst="rect">
              <a:avLst/>
            </a:prstGeom>
          </p:spPr>
        </p:pic>
        <p:pic>
          <p:nvPicPr>
            <p:cNvPr id="99" name="Graphic 98" descr="Gymnast: Floor routine with solid fill">
              <a:extLst>
                <a:ext uri="{FF2B5EF4-FFF2-40B4-BE49-F238E27FC236}">
                  <a16:creationId xmlns:a16="http://schemas.microsoft.com/office/drawing/2014/main" id="{D5FC273F-E102-B828-0F18-D5DC41C1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358742" y="3211285"/>
              <a:ext cx="2010229" cy="2010229"/>
            </a:xfrm>
            <a:prstGeom prst="rect">
              <a:avLst/>
            </a:prstGeom>
          </p:spPr>
        </p:pic>
        <p:pic>
          <p:nvPicPr>
            <p:cNvPr id="100" name="Graphic 99" descr="Gymnast: Floor routine with solid fill">
              <a:extLst>
                <a:ext uri="{FF2B5EF4-FFF2-40B4-BE49-F238E27FC236}">
                  <a16:creationId xmlns:a16="http://schemas.microsoft.com/office/drawing/2014/main" id="{52B68B4E-07CE-07D8-91C8-2808E5EC2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5529946" y="4477656"/>
              <a:ext cx="2010227" cy="2010229"/>
            </a:xfrm>
            <a:prstGeom prst="rect">
              <a:avLst/>
            </a:prstGeom>
          </p:spPr>
        </p:pic>
        <p:pic>
          <p:nvPicPr>
            <p:cNvPr id="101" name="Graphic 100" descr="Gymnast: Floor routine with solid fill">
              <a:extLst>
                <a:ext uri="{FF2B5EF4-FFF2-40B4-BE49-F238E27FC236}">
                  <a16:creationId xmlns:a16="http://schemas.microsoft.com/office/drawing/2014/main" id="{5F50C217-F1F3-DDB6-6FFB-8F06D6440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91829" y="370115"/>
              <a:ext cx="2010229" cy="2010229"/>
            </a:xfrm>
            <a:prstGeom prst="rect">
              <a:avLst/>
            </a:prstGeom>
          </p:spPr>
        </p:pic>
        <p:pic>
          <p:nvPicPr>
            <p:cNvPr id="102" name="Graphic 101" descr="Gymnast: Floor routine with solid fill">
              <a:extLst>
                <a:ext uri="{FF2B5EF4-FFF2-40B4-BE49-F238E27FC236}">
                  <a16:creationId xmlns:a16="http://schemas.microsoft.com/office/drawing/2014/main" id="{3544559F-6B7B-53AB-AC77-52AB0CE2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5471889" y="2078329"/>
              <a:ext cx="2010227" cy="2010229"/>
            </a:xfrm>
            <a:prstGeom prst="rect">
              <a:avLst/>
            </a:prstGeom>
          </p:spPr>
        </p:pic>
        <p:pic>
          <p:nvPicPr>
            <p:cNvPr id="103" name="Graphic 102" descr="Gymnast: Floor routine with solid fill">
              <a:extLst>
                <a:ext uri="{FF2B5EF4-FFF2-40B4-BE49-F238E27FC236}">
                  <a16:creationId xmlns:a16="http://schemas.microsoft.com/office/drawing/2014/main" id="{9A352998-FE3B-5285-4033-BFFB59353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130973" y="4759001"/>
              <a:ext cx="2010229" cy="2010229"/>
            </a:xfrm>
            <a:prstGeom prst="rect">
              <a:avLst/>
            </a:prstGeom>
          </p:spPr>
        </p:pic>
        <p:pic>
          <p:nvPicPr>
            <p:cNvPr id="104" name="Graphic 103" descr="Gymnast: Floor routine with solid fill">
              <a:extLst>
                <a:ext uri="{FF2B5EF4-FFF2-40B4-BE49-F238E27FC236}">
                  <a16:creationId xmlns:a16="http://schemas.microsoft.com/office/drawing/2014/main" id="{68FB5D44-1DE9-127D-227D-5EDD949E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10007601" y="2748772"/>
              <a:ext cx="2010227" cy="2010229"/>
            </a:xfrm>
            <a:prstGeom prst="rect">
              <a:avLst/>
            </a:prstGeom>
          </p:spPr>
        </p:pic>
        <p:pic>
          <p:nvPicPr>
            <p:cNvPr id="105" name="Graphic 104" descr="Gymnast: Floor routine with solid fill">
              <a:extLst>
                <a:ext uri="{FF2B5EF4-FFF2-40B4-BE49-F238E27FC236}">
                  <a16:creationId xmlns:a16="http://schemas.microsoft.com/office/drawing/2014/main" id="{EFB970EA-3683-6BC1-7553-55E8A2AEB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7888516" y="4759000"/>
              <a:ext cx="2010227" cy="2010229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7AC5A66-CC32-F427-1729-9D0755AFD50F}"/>
              </a:ext>
            </a:extLst>
          </p:cNvPr>
          <p:cNvGrpSpPr/>
          <p:nvPr/>
        </p:nvGrpSpPr>
        <p:grpSpPr>
          <a:xfrm>
            <a:off x="2922407" y="5086117"/>
            <a:ext cx="1710482" cy="1640955"/>
            <a:chOff x="5286833" y="193476"/>
            <a:chExt cx="6854369" cy="6575754"/>
          </a:xfrm>
        </p:grpSpPr>
        <p:pic>
          <p:nvPicPr>
            <p:cNvPr id="107" name="Graphic 106" descr="Gymnast: Floor routine with solid fill">
              <a:extLst>
                <a:ext uri="{FF2B5EF4-FFF2-40B4-BE49-F238E27FC236}">
                  <a16:creationId xmlns:a16="http://schemas.microsoft.com/office/drawing/2014/main" id="{97E809DA-D98C-E288-A1DF-25DEB29FC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949542" y="398301"/>
              <a:ext cx="2010229" cy="2010229"/>
            </a:xfrm>
            <a:prstGeom prst="rect">
              <a:avLst/>
            </a:prstGeom>
          </p:spPr>
        </p:pic>
        <p:pic>
          <p:nvPicPr>
            <p:cNvPr id="108" name="Graphic 107" descr="Gymnast: Floor routine with solid fill">
              <a:extLst>
                <a:ext uri="{FF2B5EF4-FFF2-40B4-BE49-F238E27FC236}">
                  <a16:creationId xmlns:a16="http://schemas.microsoft.com/office/drawing/2014/main" id="{0DBFA3FB-D659-35F9-7EE6-2C649E75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8120746" y="1664672"/>
              <a:ext cx="2010227" cy="2010229"/>
            </a:xfrm>
            <a:prstGeom prst="rect">
              <a:avLst/>
            </a:prstGeom>
          </p:spPr>
        </p:pic>
        <p:pic>
          <p:nvPicPr>
            <p:cNvPr id="109" name="Graphic 108" descr="Gymnast: Floor routine with solid fill">
              <a:extLst>
                <a:ext uri="{FF2B5EF4-FFF2-40B4-BE49-F238E27FC236}">
                  <a16:creationId xmlns:a16="http://schemas.microsoft.com/office/drawing/2014/main" id="{361C6279-B78C-ECD0-B6B9-4C825E5CC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358742" y="3211285"/>
              <a:ext cx="2010229" cy="2010229"/>
            </a:xfrm>
            <a:prstGeom prst="rect">
              <a:avLst/>
            </a:prstGeom>
          </p:spPr>
        </p:pic>
        <p:pic>
          <p:nvPicPr>
            <p:cNvPr id="110" name="Graphic 109" descr="Gymnast: Floor routine with solid fill">
              <a:extLst>
                <a:ext uri="{FF2B5EF4-FFF2-40B4-BE49-F238E27FC236}">
                  <a16:creationId xmlns:a16="http://schemas.microsoft.com/office/drawing/2014/main" id="{6591C1FC-B8DB-BC9B-A277-B3A22E769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5529946" y="4477656"/>
              <a:ext cx="2010227" cy="2010229"/>
            </a:xfrm>
            <a:prstGeom prst="rect">
              <a:avLst/>
            </a:prstGeom>
          </p:spPr>
        </p:pic>
        <p:pic>
          <p:nvPicPr>
            <p:cNvPr id="111" name="Graphic 110" descr="Gymnast: Floor routine with solid fill">
              <a:extLst>
                <a:ext uri="{FF2B5EF4-FFF2-40B4-BE49-F238E27FC236}">
                  <a16:creationId xmlns:a16="http://schemas.microsoft.com/office/drawing/2014/main" id="{57DA0ACE-6698-4A80-7390-765287B6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91829" y="370115"/>
              <a:ext cx="2010229" cy="2010229"/>
            </a:xfrm>
            <a:prstGeom prst="rect">
              <a:avLst/>
            </a:prstGeom>
          </p:spPr>
        </p:pic>
        <p:pic>
          <p:nvPicPr>
            <p:cNvPr id="112" name="Graphic 111" descr="Gymnast: Floor routine with solid fill">
              <a:extLst>
                <a:ext uri="{FF2B5EF4-FFF2-40B4-BE49-F238E27FC236}">
                  <a16:creationId xmlns:a16="http://schemas.microsoft.com/office/drawing/2014/main" id="{3BBD13F8-AFA6-513E-73A7-488F22A3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5471889" y="2078329"/>
              <a:ext cx="2010227" cy="2010229"/>
            </a:xfrm>
            <a:prstGeom prst="rect">
              <a:avLst/>
            </a:prstGeom>
          </p:spPr>
        </p:pic>
        <p:pic>
          <p:nvPicPr>
            <p:cNvPr id="113" name="Graphic 112" descr="Gymnast: Floor routine with solid fill">
              <a:extLst>
                <a:ext uri="{FF2B5EF4-FFF2-40B4-BE49-F238E27FC236}">
                  <a16:creationId xmlns:a16="http://schemas.microsoft.com/office/drawing/2014/main" id="{1F6BFF28-156C-9FA2-BEE7-E78FBB780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130973" y="4759001"/>
              <a:ext cx="2010229" cy="2010229"/>
            </a:xfrm>
            <a:prstGeom prst="rect">
              <a:avLst/>
            </a:prstGeom>
          </p:spPr>
        </p:pic>
        <p:pic>
          <p:nvPicPr>
            <p:cNvPr id="114" name="Graphic 113" descr="Gymnast: Floor routine with solid fill">
              <a:extLst>
                <a:ext uri="{FF2B5EF4-FFF2-40B4-BE49-F238E27FC236}">
                  <a16:creationId xmlns:a16="http://schemas.microsoft.com/office/drawing/2014/main" id="{1634B5AA-CA03-CEBE-4951-EA81C531A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10007601" y="2748772"/>
              <a:ext cx="2010227" cy="2010229"/>
            </a:xfrm>
            <a:prstGeom prst="rect">
              <a:avLst/>
            </a:prstGeom>
          </p:spPr>
        </p:pic>
        <p:pic>
          <p:nvPicPr>
            <p:cNvPr id="115" name="Graphic 114" descr="Gymnast: Floor routine with solid fill">
              <a:extLst>
                <a:ext uri="{FF2B5EF4-FFF2-40B4-BE49-F238E27FC236}">
                  <a16:creationId xmlns:a16="http://schemas.microsoft.com/office/drawing/2014/main" id="{51CE2418-5C65-D38C-3D9B-E02D5A1D6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7888516" y="4759000"/>
              <a:ext cx="2010227" cy="2010229"/>
            </a:xfrm>
            <a:prstGeom prst="rect">
              <a:avLst/>
            </a:prstGeom>
          </p:spPr>
        </p:pic>
        <p:pic>
          <p:nvPicPr>
            <p:cNvPr id="116" name="Graphic 115" descr="Gymnast: Floor routine with solid fill">
              <a:extLst>
                <a:ext uri="{FF2B5EF4-FFF2-40B4-BE49-F238E27FC236}">
                  <a16:creationId xmlns:a16="http://schemas.microsoft.com/office/drawing/2014/main" id="{60D9FEE5-C54E-1DE6-F08C-EB0C15619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286833" y="193476"/>
              <a:ext cx="2010229" cy="2010229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069BEDE-3938-46DE-24DF-1EAEE97371AF}"/>
              </a:ext>
            </a:extLst>
          </p:cNvPr>
          <p:cNvGrpSpPr/>
          <p:nvPr/>
        </p:nvGrpSpPr>
        <p:grpSpPr>
          <a:xfrm>
            <a:off x="6122581" y="5231924"/>
            <a:ext cx="1584358" cy="1380258"/>
            <a:chOff x="4847143" y="363168"/>
            <a:chExt cx="7359678" cy="6411592"/>
          </a:xfrm>
        </p:grpSpPr>
        <p:pic>
          <p:nvPicPr>
            <p:cNvPr id="118" name="Graphic 117" descr="Medieval Trumpet with solid fill">
              <a:extLst>
                <a:ext uri="{FF2B5EF4-FFF2-40B4-BE49-F238E27FC236}">
                  <a16:creationId xmlns:a16="http://schemas.microsoft.com/office/drawing/2014/main" id="{3760EEAB-6FBB-CE74-B832-256FCD260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4847143" y="601426"/>
              <a:ext cx="1785257" cy="1785257"/>
            </a:xfrm>
            <a:prstGeom prst="rect">
              <a:avLst/>
            </a:prstGeom>
          </p:spPr>
        </p:pic>
        <p:pic>
          <p:nvPicPr>
            <p:cNvPr id="119" name="Graphic 118" descr="Medieval Trumpet with solid fill">
              <a:extLst>
                <a:ext uri="{FF2B5EF4-FFF2-40B4-BE49-F238E27FC236}">
                  <a16:creationId xmlns:a16="http://schemas.microsoft.com/office/drawing/2014/main" id="{730BB311-424C-7B38-A952-8F84C4836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6705285" y="874824"/>
              <a:ext cx="1785257" cy="1785257"/>
            </a:xfrm>
            <a:prstGeom prst="rect">
              <a:avLst/>
            </a:prstGeom>
          </p:spPr>
        </p:pic>
        <p:pic>
          <p:nvPicPr>
            <p:cNvPr id="120" name="Graphic 119" descr="Medieval Trumpet with solid fill">
              <a:extLst>
                <a:ext uri="{FF2B5EF4-FFF2-40B4-BE49-F238E27FC236}">
                  <a16:creationId xmlns:a16="http://schemas.microsoft.com/office/drawing/2014/main" id="{2C5C6DA1-1097-BB57-5F84-A0AFC6BD0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5057287" y="2466686"/>
              <a:ext cx="1785257" cy="1785257"/>
            </a:xfrm>
            <a:prstGeom prst="rect">
              <a:avLst/>
            </a:prstGeom>
          </p:spPr>
        </p:pic>
        <p:pic>
          <p:nvPicPr>
            <p:cNvPr id="121" name="Graphic 120" descr="Medieval Trumpet with solid fill">
              <a:extLst>
                <a:ext uri="{FF2B5EF4-FFF2-40B4-BE49-F238E27FC236}">
                  <a16:creationId xmlns:a16="http://schemas.microsoft.com/office/drawing/2014/main" id="{6B7D25C1-039C-022A-5389-5A181F97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6551314" y="3166787"/>
              <a:ext cx="1785257" cy="1785257"/>
            </a:xfrm>
            <a:prstGeom prst="rect">
              <a:avLst/>
            </a:prstGeom>
          </p:spPr>
        </p:pic>
        <p:pic>
          <p:nvPicPr>
            <p:cNvPr id="122" name="Graphic 121" descr="Medieval Trumpet with solid fill">
              <a:extLst>
                <a:ext uri="{FF2B5EF4-FFF2-40B4-BE49-F238E27FC236}">
                  <a16:creationId xmlns:a16="http://schemas.microsoft.com/office/drawing/2014/main" id="{4518CE95-EC5C-F975-20FF-26AFF5766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8563424" y="363168"/>
              <a:ext cx="1785257" cy="1785257"/>
            </a:xfrm>
            <a:prstGeom prst="rect">
              <a:avLst/>
            </a:prstGeom>
          </p:spPr>
        </p:pic>
        <p:pic>
          <p:nvPicPr>
            <p:cNvPr id="123" name="Graphic 122" descr="Medieval Trumpet with solid fill">
              <a:extLst>
                <a:ext uri="{FF2B5EF4-FFF2-40B4-BE49-F238E27FC236}">
                  <a16:creationId xmlns:a16="http://schemas.microsoft.com/office/drawing/2014/main" id="{78B5F1EA-9CDF-E583-FA38-C0E17DFC8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10421564" y="1042319"/>
              <a:ext cx="1785257" cy="1785257"/>
            </a:xfrm>
            <a:prstGeom prst="rect">
              <a:avLst/>
            </a:prstGeom>
          </p:spPr>
        </p:pic>
        <p:pic>
          <p:nvPicPr>
            <p:cNvPr id="124" name="Graphic 123" descr="Medieval Trumpet with solid fill">
              <a:extLst>
                <a:ext uri="{FF2B5EF4-FFF2-40B4-BE49-F238E27FC236}">
                  <a16:creationId xmlns:a16="http://schemas.microsoft.com/office/drawing/2014/main" id="{615E9159-DAF3-BC37-C329-3663197B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8409456" y="2466687"/>
              <a:ext cx="1785257" cy="1785257"/>
            </a:xfrm>
            <a:prstGeom prst="rect">
              <a:avLst/>
            </a:prstGeom>
          </p:spPr>
        </p:pic>
        <p:pic>
          <p:nvPicPr>
            <p:cNvPr id="125" name="Graphic 124" descr="Medieval Trumpet with solid fill">
              <a:extLst>
                <a:ext uri="{FF2B5EF4-FFF2-40B4-BE49-F238E27FC236}">
                  <a16:creationId xmlns:a16="http://schemas.microsoft.com/office/drawing/2014/main" id="{87A7508F-352D-0A70-9661-832864624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10267596" y="3145838"/>
              <a:ext cx="1785257" cy="1785257"/>
            </a:xfrm>
            <a:prstGeom prst="rect">
              <a:avLst/>
            </a:prstGeom>
          </p:spPr>
        </p:pic>
        <p:pic>
          <p:nvPicPr>
            <p:cNvPr id="126" name="Graphic 125" descr="Medieval Trumpet with solid fill">
              <a:extLst>
                <a:ext uri="{FF2B5EF4-FFF2-40B4-BE49-F238E27FC236}">
                  <a16:creationId xmlns:a16="http://schemas.microsoft.com/office/drawing/2014/main" id="{369B5AF1-91CE-1FF2-B5EE-B1A2D93BA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7961082" y="4310352"/>
              <a:ext cx="1785257" cy="1785257"/>
            </a:xfrm>
            <a:prstGeom prst="rect">
              <a:avLst/>
            </a:prstGeom>
          </p:spPr>
        </p:pic>
        <p:pic>
          <p:nvPicPr>
            <p:cNvPr id="127" name="Graphic 126" descr="Medieval Trumpet with solid fill">
              <a:extLst>
                <a:ext uri="{FF2B5EF4-FFF2-40B4-BE49-F238E27FC236}">
                  <a16:creationId xmlns:a16="http://schemas.microsoft.com/office/drawing/2014/main" id="{586C0FC5-EEC7-FF13-EC52-D0E11C1BC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9819222" y="4989503"/>
              <a:ext cx="1785257" cy="1785257"/>
            </a:xfrm>
            <a:prstGeom prst="rect">
              <a:avLst/>
            </a:prstGeom>
          </p:spPr>
        </p:pic>
        <p:pic>
          <p:nvPicPr>
            <p:cNvPr id="128" name="Graphic 127" descr="Medieval Trumpet with solid fill">
              <a:extLst>
                <a:ext uri="{FF2B5EF4-FFF2-40B4-BE49-F238E27FC236}">
                  <a16:creationId xmlns:a16="http://schemas.microsoft.com/office/drawing/2014/main" id="{85FEB245-27D3-A69D-0421-FA76B9D96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5855732" y="4886998"/>
              <a:ext cx="1785257" cy="1785257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EC09A05-8D2D-3111-A839-7612B21ADFA1}"/>
              </a:ext>
            </a:extLst>
          </p:cNvPr>
          <p:cNvGrpSpPr/>
          <p:nvPr/>
        </p:nvGrpSpPr>
        <p:grpSpPr>
          <a:xfrm>
            <a:off x="9512250" y="5259863"/>
            <a:ext cx="1602262" cy="1518289"/>
            <a:chOff x="5326744" y="349339"/>
            <a:chExt cx="6647540" cy="6299147"/>
          </a:xfrm>
        </p:grpSpPr>
        <p:pic>
          <p:nvPicPr>
            <p:cNvPr id="130" name="Graphic 129" descr="Drum with solid fill">
              <a:extLst>
                <a:ext uri="{FF2B5EF4-FFF2-40B4-BE49-F238E27FC236}">
                  <a16:creationId xmlns:a16="http://schemas.microsoft.com/office/drawing/2014/main" id="{4A486B35-C1AE-F81E-1649-5E6C2ABBE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897257" y="2524247"/>
              <a:ext cx="1480457" cy="1480457"/>
            </a:xfrm>
            <a:prstGeom prst="rect">
              <a:avLst/>
            </a:prstGeom>
          </p:spPr>
        </p:pic>
        <p:pic>
          <p:nvPicPr>
            <p:cNvPr id="131" name="Graphic 130" descr="Drum with solid fill">
              <a:extLst>
                <a:ext uri="{FF2B5EF4-FFF2-40B4-BE49-F238E27FC236}">
                  <a16:creationId xmlns:a16="http://schemas.microsoft.com/office/drawing/2014/main" id="{99DC4D70-FBC9-9944-D2B5-7038CAE1C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540171" y="925043"/>
              <a:ext cx="1480457" cy="1480457"/>
            </a:xfrm>
            <a:prstGeom prst="rect">
              <a:avLst/>
            </a:prstGeom>
          </p:spPr>
        </p:pic>
        <p:pic>
          <p:nvPicPr>
            <p:cNvPr id="132" name="Graphic 131" descr="Drum with solid fill">
              <a:extLst>
                <a:ext uri="{FF2B5EF4-FFF2-40B4-BE49-F238E27FC236}">
                  <a16:creationId xmlns:a16="http://schemas.microsoft.com/office/drawing/2014/main" id="{2357F57C-F9A7-4ADC-B7D4-5072AC04C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326744" y="1948542"/>
              <a:ext cx="1480457" cy="1480457"/>
            </a:xfrm>
            <a:prstGeom prst="rect">
              <a:avLst/>
            </a:prstGeom>
          </p:spPr>
        </p:pic>
        <p:pic>
          <p:nvPicPr>
            <p:cNvPr id="133" name="Graphic 132" descr="Drum with solid fill">
              <a:extLst>
                <a:ext uri="{FF2B5EF4-FFF2-40B4-BE49-F238E27FC236}">
                  <a16:creationId xmlns:a16="http://schemas.microsoft.com/office/drawing/2014/main" id="{869F77B7-B979-65D0-3262-CFC9BF664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923314" y="2688771"/>
              <a:ext cx="1480457" cy="1480457"/>
            </a:xfrm>
            <a:prstGeom prst="rect">
              <a:avLst/>
            </a:prstGeom>
          </p:spPr>
        </p:pic>
        <p:pic>
          <p:nvPicPr>
            <p:cNvPr id="134" name="Graphic 133" descr="Drum with solid fill">
              <a:extLst>
                <a:ext uri="{FF2B5EF4-FFF2-40B4-BE49-F238E27FC236}">
                  <a16:creationId xmlns:a16="http://schemas.microsoft.com/office/drawing/2014/main" id="{4B4CCFF1-F11D-3E26-BA61-C0EE9E7CC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759372" y="4242198"/>
              <a:ext cx="1480457" cy="1480457"/>
            </a:xfrm>
            <a:prstGeom prst="rect">
              <a:avLst/>
            </a:prstGeom>
          </p:spPr>
        </p:pic>
        <p:pic>
          <p:nvPicPr>
            <p:cNvPr id="135" name="Graphic 134" descr="Drum with solid fill">
              <a:extLst>
                <a:ext uri="{FF2B5EF4-FFF2-40B4-BE49-F238E27FC236}">
                  <a16:creationId xmlns:a16="http://schemas.microsoft.com/office/drawing/2014/main" id="{C7CFDBB7-F5D2-DEEC-C5D7-07B05820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434285" y="349339"/>
              <a:ext cx="1480457" cy="1480457"/>
            </a:xfrm>
            <a:prstGeom prst="rect">
              <a:avLst/>
            </a:prstGeom>
          </p:spPr>
        </p:pic>
        <p:pic>
          <p:nvPicPr>
            <p:cNvPr id="136" name="Graphic 135" descr="Drum with solid fill">
              <a:extLst>
                <a:ext uri="{FF2B5EF4-FFF2-40B4-BE49-F238E27FC236}">
                  <a16:creationId xmlns:a16="http://schemas.microsoft.com/office/drawing/2014/main" id="{DE97E59F-E067-CD5B-066D-7D249159E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493827" y="1767269"/>
              <a:ext cx="1480457" cy="1480457"/>
            </a:xfrm>
            <a:prstGeom prst="rect">
              <a:avLst/>
            </a:prstGeom>
          </p:spPr>
        </p:pic>
        <p:pic>
          <p:nvPicPr>
            <p:cNvPr id="137" name="Graphic 136" descr="Drum with solid fill">
              <a:extLst>
                <a:ext uri="{FF2B5EF4-FFF2-40B4-BE49-F238E27FC236}">
                  <a16:creationId xmlns:a16="http://schemas.microsoft.com/office/drawing/2014/main" id="{BBFD38C8-1A1D-2019-0C11-698AE4E1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450283" y="3467649"/>
              <a:ext cx="1480457" cy="1480457"/>
            </a:xfrm>
            <a:prstGeom prst="rect">
              <a:avLst/>
            </a:prstGeom>
          </p:spPr>
        </p:pic>
        <p:pic>
          <p:nvPicPr>
            <p:cNvPr id="138" name="Graphic 137" descr="Drum with solid fill">
              <a:extLst>
                <a:ext uri="{FF2B5EF4-FFF2-40B4-BE49-F238E27FC236}">
                  <a16:creationId xmlns:a16="http://schemas.microsoft.com/office/drawing/2014/main" id="{6758B857-9728-BB0F-C752-1A844D19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442857" y="3763988"/>
              <a:ext cx="1480457" cy="1480457"/>
            </a:xfrm>
            <a:prstGeom prst="rect">
              <a:avLst/>
            </a:prstGeom>
          </p:spPr>
        </p:pic>
        <p:pic>
          <p:nvPicPr>
            <p:cNvPr id="139" name="Graphic 138" descr="Drum with solid fill">
              <a:extLst>
                <a:ext uri="{FF2B5EF4-FFF2-40B4-BE49-F238E27FC236}">
                  <a16:creationId xmlns:a16="http://schemas.microsoft.com/office/drawing/2014/main" id="{75EF823C-B976-9129-7F8C-3E7235B50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119259" y="4514261"/>
              <a:ext cx="1480457" cy="1480457"/>
            </a:xfrm>
            <a:prstGeom prst="rect">
              <a:avLst/>
            </a:prstGeom>
          </p:spPr>
        </p:pic>
        <p:pic>
          <p:nvPicPr>
            <p:cNvPr id="140" name="Graphic 139" descr="Drum with solid fill">
              <a:extLst>
                <a:ext uri="{FF2B5EF4-FFF2-40B4-BE49-F238E27FC236}">
                  <a16:creationId xmlns:a16="http://schemas.microsoft.com/office/drawing/2014/main" id="{3696A84E-88BC-CC30-5096-67F51F818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297885" y="5168029"/>
              <a:ext cx="1480457" cy="1480457"/>
            </a:xfrm>
            <a:prstGeom prst="rect">
              <a:avLst/>
            </a:prstGeom>
          </p:spPr>
        </p:pic>
        <p:pic>
          <p:nvPicPr>
            <p:cNvPr id="141" name="Graphic 140" descr="Drum with solid fill">
              <a:extLst>
                <a:ext uri="{FF2B5EF4-FFF2-40B4-BE49-F238E27FC236}">
                  <a16:creationId xmlns:a16="http://schemas.microsoft.com/office/drawing/2014/main" id="{E5D55EA7-16F6-4070-5064-30DE5F921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646057" y="395117"/>
              <a:ext cx="1480457" cy="1480457"/>
            </a:xfrm>
            <a:prstGeom prst="rect">
              <a:avLst/>
            </a:prstGeom>
          </p:spPr>
        </p:pic>
      </p:grpSp>
      <p:pic>
        <p:nvPicPr>
          <p:cNvPr id="142" name="Graphic 141" descr="Present with solid fill">
            <a:extLst>
              <a:ext uri="{FF2B5EF4-FFF2-40B4-BE49-F238E27FC236}">
                <a16:creationId xmlns:a16="http://schemas.microsoft.com/office/drawing/2014/main" id="{668213B1-41DF-4FFD-6598-E55C3891C6E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78294" y="74231"/>
            <a:ext cx="914400" cy="914400"/>
          </a:xfrm>
          <a:prstGeom prst="rect">
            <a:avLst/>
          </a:prstGeom>
          <a:effectLst>
            <a:outerShdw blurRad="63500" dist="635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469022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9930C6-F057-CF23-1FFE-DBD3EFB8B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C3290A-55A5-CF06-9E89-67CB0B48341E}"/>
              </a:ext>
            </a:extLst>
          </p:cNvPr>
          <p:cNvSpPr/>
          <p:nvPr/>
        </p:nvSpPr>
        <p:spPr>
          <a:xfrm>
            <a:off x="0" y="1"/>
            <a:ext cx="12192000" cy="12046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D546A6-1F05-0CEC-94E3-ECD5BDAE6A59}"/>
              </a:ext>
            </a:extLst>
          </p:cNvPr>
          <p:cNvCxnSpPr/>
          <p:nvPr/>
        </p:nvCxnSpPr>
        <p:spPr>
          <a:xfrm>
            <a:off x="0" y="1204688"/>
            <a:ext cx="12192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429EE02A-4EE5-DFE7-ABBC-FFBBA9971C51}"/>
              </a:ext>
            </a:extLst>
          </p:cNvPr>
          <p:cNvSpPr txBox="1">
            <a:spLocks/>
          </p:cNvSpPr>
          <p:nvPr/>
        </p:nvSpPr>
        <p:spPr>
          <a:xfrm>
            <a:off x="1756229" y="58056"/>
            <a:ext cx="10278698" cy="14104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spc="300" dirty="0">
                <a:solidFill>
                  <a:schemeClr val="bg1"/>
                </a:solidFill>
                <a:effectLst>
                  <a:outerShdw blurRad="63500" dist="63500" dir="2700000" algn="tl" rotWithShape="0">
                    <a:schemeClr val="tx1"/>
                  </a:outerShdw>
                </a:effectLst>
                <a:latin typeface="Britannic Bold" panose="020B0903060703020204" pitchFamily="34" charset="77"/>
              </a:rPr>
              <a:t>Or just the one gift?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EBBE3C-0B06-6B3C-F598-39686E73BB90}"/>
              </a:ext>
            </a:extLst>
          </p:cNvPr>
          <p:cNvGrpSpPr/>
          <p:nvPr/>
        </p:nvGrpSpPr>
        <p:grpSpPr>
          <a:xfrm>
            <a:off x="881983" y="1578354"/>
            <a:ext cx="1587982" cy="1587982"/>
            <a:chOff x="141514" y="1526532"/>
            <a:chExt cx="3229430" cy="3229430"/>
          </a:xfrm>
        </p:grpSpPr>
        <p:pic>
          <p:nvPicPr>
            <p:cNvPr id="8" name="Graphic 7" descr="Deciduous tree with solid fill">
              <a:extLst>
                <a:ext uri="{FF2B5EF4-FFF2-40B4-BE49-F238E27FC236}">
                  <a16:creationId xmlns:a16="http://schemas.microsoft.com/office/drawing/2014/main" id="{73E2FDFE-4F21-E203-A132-693B2B3C9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514" y="1526532"/>
              <a:ext cx="3229430" cy="3229430"/>
            </a:xfrm>
            <a:prstGeom prst="rect">
              <a:avLst/>
            </a:prstGeom>
          </p:spPr>
        </p:pic>
        <p:pic>
          <p:nvPicPr>
            <p:cNvPr id="9" name="Graphic 8" descr="Chicken with solid fill">
              <a:extLst>
                <a:ext uri="{FF2B5EF4-FFF2-40B4-BE49-F238E27FC236}">
                  <a16:creationId xmlns:a16="http://schemas.microsoft.com/office/drawing/2014/main" id="{479DB163-D328-16CB-F18C-BD0FA0077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5849" y="2197974"/>
              <a:ext cx="950380" cy="9503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78EC6F-A3AC-3605-8D0E-4AC8C847D713}"/>
              </a:ext>
            </a:extLst>
          </p:cNvPr>
          <p:cNvGrpSpPr/>
          <p:nvPr/>
        </p:nvGrpSpPr>
        <p:grpSpPr>
          <a:xfrm>
            <a:off x="2851889" y="1356149"/>
            <a:ext cx="1865970" cy="1925494"/>
            <a:chOff x="5769428" y="115275"/>
            <a:chExt cx="6422572" cy="6627450"/>
          </a:xfrm>
        </p:grpSpPr>
        <p:pic>
          <p:nvPicPr>
            <p:cNvPr id="12" name="Graphic 11" descr="Chicken with solid fill">
              <a:extLst>
                <a:ext uri="{FF2B5EF4-FFF2-40B4-BE49-F238E27FC236}">
                  <a16:creationId xmlns:a16="http://schemas.microsoft.com/office/drawing/2014/main" id="{C11D9FA2-A11A-EB38-0115-637A8BBC0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69428" y="115275"/>
              <a:ext cx="3824515" cy="3824515"/>
            </a:xfrm>
            <a:prstGeom prst="rect">
              <a:avLst/>
            </a:prstGeom>
          </p:spPr>
        </p:pic>
        <p:pic>
          <p:nvPicPr>
            <p:cNvPr id="13" name="Graphic 12" descr="Chicken with solid fill">
              <a:extLst>
                <a:ext uri="{FF2B5EF4-FFF2-40B4-BE49-F238E27FC236}">
                  <a16:creationId xmlns:a16="http://schemas.microsoft.com/office/drawing/2014/main" id="{4A8F9955-F6B7-499C-C0FC-CDCB0AF71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7895770" y="2918210"/>
              <a:ext cx="4296230" cy="382451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CF828C-3FCC-14DD-0EC6-349DEEC8D494}"/>
              </a:ext>
            </a:extLst>
          </p:cNvPr>
          <p:cNvGrpSpPr/>
          <p:nvPr/>
        </p:nvGrpSpPr>
        <p:grpSpPr>
          <a:xfrm>
            <a:off x="5025140" y="1387386"/>
            <a:ext cx="1982561" cy="1824265"/>
            <a:chOff x="4738913" y="0"/>
            <a:chExt cx="7453087" cy="6858000"/>
          </a:xfrm>
        </p:grpSpPr>
        <p:pic>
          <p:nvPicPr>
            <p:cNvPr id="16" name="Graphic 15" descr="Chicken with solid fill">
              <a:extLst>
                <a:ext uri="{FF2B5EF4-FFF2-40B4-BE49-F238E27FC236}">
                  <a16:creationId xmlns:a16="http://schemas.microsoft.com/office/drawing/2014/main" id="{37812F0C-A3F7-7DAB-A2C4-3E4514285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38913" y="2033392"/>
              <a:ext cx="3824515" cy="3824515"/>
            </a:xfrm>
            <a:prstGeom prst="rect">
              <a:avLst/>
            </a:prstGeom>
          </p:spPr>
        </p:pic>
        <p:pic>
          <p:nvPicPr>
            <p:cNvPr id="17" name="Graphic 16" descr="Chicken with solid fill">
              <a:extLst>
                <a:ext uri="{FF2B5EF4-FFF2-40B4-BE49-F238E27FC236}">
                  <a16:creationId xmlns:a16="http://schemas.microsoft.com/office/drawing/2014/main" id="{C18A5EB6-70F8-15EF-F055-A8C350811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7619998" y="3033485"/>
              <a:ext cx="4296230" cy="3824515"/>
            </a:xfrm>
            <a:prstGeom prst="rect">
              <a:avLst/>
            </a:prstGeom>
          </p:spPr>
        </p:pic>
        <p:pic>
          <p:nvPicPr>
            <p:cNvPr id="18" name="Graphic 17" descr="Chicken with solid fill">
              <a:extLst>
                <a:ext uri="{FF2B5EF4-FFF2-40B4-BE49-F238E27FC236}">
                  <a16:creationId xmlns:a16="http://schemas.microsoft.com/office/drawing/2014/main" id="{554BA4D8-6B7A-A73B-DD32-F195DB9EC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7895770" y="0"/>
              <a:ext cx="4296230" cy="382451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2D6937-B424-99CA-ABDD-D7AE7AD572B2}"/>
              </a:ext>
            </a:extLst>
          </p:cNvPr>
          <p:cNvGrpSpPr/>
          <p:nvPr/>
        </p:nvGrpSpPr>
        <p:grpSpPr>
          <a:xfrm>
            <a:off x="7754028" y="1491037"/>
            <a:ext cx="1889151" cy="1757999"/>
            <a:chOff x="4666342" y="0"/>
            <a:chExt cx="7369627" cy="6858000"/>
          </a:xfrm>
        </p:grpSpPr>
        <p:pic>
          <p:nvPicPr>
            <p:cNvPr id="22" name="Graphic 21" descr="Sparrow with solid fill">
              <a:extLst>
                <a:ext uri="{FF2B5EF4-FFF2-40B4-BE49-F238E27FC236}">
                  <a16:creationId xmlns:a16="http://schemas.microsoft.com/office/drawing/2014/main" id="{1E35E861-4ABD-1A94-1910-014D85A6B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66342" y="0"/>
              <a:ext cx="3650343" cy="3650343"/>
            </a:xfrm>
            <a:prstGeom prst="rect">
              <a:avLst/>
            </a:prstGeom>
          </p:spPr>
        </p:pic>
        <p:pic>
          <p:nvPicPr>
            <p:cNvPr id="23" name="Graphic 22" descr="Sparrow with solid fill">
              <a:extLst>
                <a:ext uri="{FF2B5EF4-FFF2-40B4-BE49-F238E27FC236}">
                  <a16:creationId xmlns:a16="http://schemas.microsoft.com/office/drawing/2014/main" id="{DDED9585-DEDF-4EF3-7658-D3853837C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16685" y="3207657"/>
              <a:ext cx="3650343" cy="3650343"/>
            </a:xfrm>
            <a:prstGeom prst="rect">
              <a:avLst/>
            </a:prstGeom>
          </p:spPr>
        </p:pic>
        <p:pic>
          <p:nvPicPr>
            <p:cNvPr id="24" name="Graphic 23" descr="Sparrow with solid fill">
              <a:extLst>
                <a:ext uri="{FF2B5EF4-FFF2-40B4-BE49-F238E27FC236}">
                  <a16:creationId xmlns:a16="http://schemas.microsoft.com/office/drawing/2014/main" id="{DB297C59-1EF1-0C7B-9202-9FD4FB590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8385626" y="0"/>
              <a:ext cx="3650343" cy="3650343"/>
            </a:xfrm>
            <a:prstGeom prst="rect">
              <a:avLst/>
            </a:prstGeom>
          </p:spPr>
        </p:pic>
        <p:pic>
          <p:nvPicPr>
            <p:cNvPr id="25" name="Graphic 24" descr="Sparrow with solid fill">
              <a:extLst>
                <a:ext uri="{FF2B5EF4-FFF2-40B4-BE49-F238E27FC236}">
                  <a16:creationId xmlns:a16="http://schemas.microsoft.com/office/drawing/2014/main" id="{A4CD9F3E-AD62-E545-3F12-CC558D783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4735283" y="3207657"/>
              <a:ext cx="3650343" cy="365034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B10187-5EAF-46F7-100A-A2F39E6E9216}"/>
              </a:ext>
            </a:extLst>
          </p:cNvPr>
          <p:cNvGrpSpPr/>
          <p:nvPr/>
        </p:nvGrpSpPr>
        <p:grpSpPr>
          <a:xfrm>
            <a:off x="1449369" y="3776716"/>
            <a:ext cx="1574199" cy="709575"/>
            <a:chOff x="4521201" y="2024743"/>
            <a:chExt cx="7220858" cy="325482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69EB86D-E422-737A-B62C-34F4378C5A78}"/>
                </a:ext>
              </a:extLst>
            </p:cNvPr>
            <p:cNvSpPr/>
            <p:nvPr/>
          </p:nvSpPr>
          <p:spPr>
            <a:xfrm>
              <a:off x="7046688" y="2024743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FE613F-0AF6-F4D5-3C08-FDD9446D6D17}"/>
                </a:ext>
              </a:extLst>
            </p:cNvPr>
            <p:cNvSpPr/>
            <p:nvPr/>
          </p:nvSpPr>
          <p:spPr>
            <a:xfrm>
              <a:off x="4521201" y="2024743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EBAF7A-04EF-B118-5A93-688FEE22ADD2}"/>
                </a:ext>
              </a:extLst>
            </p:cNvPr>
            <p:cNvSpPr/>
            <p:nvPr/>
          </p:nvSpPr>
          <p:spPr>
            <a:xfrm>
              <a:off x="9572175" y="2024743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D987A23-7907-63B0-6BAF-0A7F68A6B88C}"/>
                </a:ext>
              </a:extLst>
            </p:cNvPr>
            <p:cNvSpPr/>
            <p:nvPr/>
          </p:nvSpPr>
          <p:spPr>
            <a:xfrm>
              <a:off x="5783945" y="3109685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F23E0B-8198-30A9-816E-9A1A0C46E718}"/>
                </a:ext>
              </a:extLst>
            </p:cNvPr>
            <p:cNvSpPr/>
            <p:nvPr/>
          </p:nvSpPr>
          <p:spPr>
            <a:xfrm>
              <a:off x="8302174" y="3109685"/>
              <a:ext cx="2169884" cy="2169884"/>
            </a:xfrm>
            <a:prstGeom prst="ellipse">
              <a:avLst/>
            </a:prstGeom>
            <a:noFill/>
            <a:ln w="889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2DCBD5-DBE0-7D94-90A5-CFD7A11E4356}"/>
              </a:ext>
            </a:extLst>
          </p:cNvPr>
          <p:cNvGrpSpPr/>
          <p:nvPr/>
        </p:nvGrpSpPr>
        <p:grpSpPr>
          <a:xfrm>
            <a:off x="3669944" y="3320652"/>
            <a:ext cx="1732925" cy="1573431"/>
            <a:chOff x="4664500" y="155094"/>
            <a:chExt cx="7382357" cy="670290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30E5012-E188-EEA3-EB8F-B3F9EE080798}"/>
                </a:ext>
              </a:extLst>
            </p:cNvPr>
            <p:cNvGrpSpPr/>
            <p:nvPr/>
          </p:nvGrpSpPr>
          <p:grpSpPr>
            <a:xfrm>
              <a:off x="4664500" y="155094"/>
              <a:ext cx="7382357" cy="6702906"/>
              <a:chOff x="4664500" y="155094"/>
              <a:chExt cx="7382357" cy="6702906"/>
            </a:xfrm>
          </p:grpSpPr>
          <p:pic>
            <p:nvPicPr>
              <p:cNvPr id="49" name="Graphic 48" descr="Chicken with solid fill">
                <a:extLst>
                  <a:ext uri="{FF2B5EF4-FFF2-40B4-BE49-F238E27FC236}">
                    <a16:creationId xmlns:a16="http://schemas.microsoft.com/office/drawing/2014/main" id="{D24639C0-764F-C0E6-B8E6-82A97D9CE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78850" y="1098138"/>
                <a:ext cx="2548650" cy="2548650"/>
              </a:xfrm>
              <a:prstGeom prst="rect">
                <a:avLst/>
              </a:prstGeom>
            </p:spPr>
          </p:pic>
          <p:pic>
            <p:nvPicPr>
              <p:cNvPr id="50" name="Graphic 49" descr="Chicken with solid fill">
                <a:extLst>
                  <a:ext uri="{FF2B5EF4-FFF2-40B4-BE49-F238E27FC236}">
                    <a16:creationId xmlns:a16="http://schemas.microsoft.com/office/drawing/2014/main" id="{279F6A9E-7BB6-0227-2FC6-A6D46B48E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8458142" y="4106150"/>
                <a:ext cx="2863000" cy="2548650"/>
              </a:xfrm>
              <a:prstGeom prst="rect">
                <a:avLst/>
              </a:prstGeom>
            </p:spPr>
          </p:pic>
          <p:pic>
            <p:nvPicPr>
              <p:cNvPr id="51" name="Graphic 50" descr="Chicken with solid fill">
                <a:extLst>
                  <a:ext uri="{FF2B5EF4-FFF2-40B4-BE49-F238E27FC236}">
                    <a16:creationId xmlns:a16="http://schemas.microsoft.com/office/drawing/2014/main" id="{CFDE32E3-C23A-5BE1-8F7F-AD45DC30A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9183857" y="1914494"/>
                <a:ext cx="2863000" cy="2548650"/>
              </a:xfrm>
              <a:prstGeom prst="rect">
                <a:avLst/>
              </a:prstGeom>
            </p:spPr>
          </p:pic>
          <p:pic>
            <p:nvPicPr>
              <p:cNvPr id="52" name="Graphic 51" descr="Chicken with solid fill">
                <a:extLst>
                  <a:ext uri="{FF2B5EF4-FFF2-40B4-BE49-F238E27FC236}">
                    <a16:creationId xmlns:a16="http://schemas.microsoft.com/office/drawing/2014/main" id="{F01D701D-2600-9925-263D-E2DD22439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4664500" y="4309350"/>
                <a:ext cx="2863000" cy="2548650"/>
              </a:xfrm>
              <a:prstGeom prst="rect">
                <a:avLst/>
              </a:prstGeom>
            </p:spPr>
          </p:pic>
          <p:pic>
            <p:nvPicPr>
              <p:cNvPr id="53" name="Graphic 52" descr="Chicken with solid fill">
                <a:extLst>
                  <a:ext uri="{FF2B5EF4-FFF2-40B4-BE49-F238E27FC236}">
                    <a16:creationId xmlns:a16="http://schemas.microsoft.com/office/drawing/2014/main" id="{1F2A6239-22BE-E43B-6BFB-1BE2A2D17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610502" y="2984225"/>
                <a:ext cx="2548650" cy="2548650"/>
              </a:xfrm>
              <a:prstGeom prst="rect">
                <a:avLst/>
              </a:prstGeom>
            </p:spPr>
          </p:pic>
          <p:pic>
            <p:nvPicPr>
              <p:cNvPr id="54" name="Graphic 53" descr="Chicken with solid fill">
                <a:extLst>
                  <a:ext uri="{FF2B5EF4-FFF2-40B4-BE49-F238E27FC236}">
                    <a16:creationId xmlns:a16="http://schemas.microsoft.com/office/drawing/2014/main" id="{00C9EDE8-8AE9-9F17-E723-161013560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527500" y="155094"/>
                <a:ext cx="2548650" cy="2548650"/>
              </a:xfrm>
              <a:prstGeom prst="rect">
                <a:avLst/>
              </a:prstGeom>
            </p:spPr>
          </p:pic>
        </p:grpSp>
        <p:pic>
          <p:nvPicPr>
            <p:cNvPr id="43" name="Graphic 42" descr="Egg with solid fill">
              <a:extLst>
                <a:ext uri="{FF2B5EF4-FFF2-40B4-BE49-F238E27FC236}">
                  <a16:creationId xmlns:a16="http://schemas.microsoft.com/office/drawing/2014/main" id="{A0FF5C95-2FC1-2CA3-B12A-01F78D686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35307" y="2620983"/>
              <a:ext cx="856343" cy="856343"/>
            </a:xfrm>
            <a:prstGeom prst="rect">
              <a:avLst/>
            </a:prstGeom>
          </p:spPr>
        </p:pic>
        <p:pic>
          <p:nvPicPr>
            <p:cNvPr id="44" name="Graphic 43" descr="Egg with solid fill">
              <a:extLst>
                <a:ext uri="{FF2B5EF4-FFF2-40B4-BE49-F238E27FC236}">
                  <a16:creationId xmlns:a16="http://schemas.microsoft.com/office/drawing/2014/main" id="{ABF05262-EFA8-DD29-7CEF-E97DC041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87281" y="4262179"/>
              <a:ext cx="856343" cy="856343"/>
            </a:xfrm>
            <a:prstGeom prst="rect">
              <a:avLst/>
            </a:prstGeom>
          </p:spPr>
        </p:pic>
        <p:pic>
          <p:nvPicPr>
            <p:cNvPr id="45" name="Graphic 44" descr="Egg with solid fill">
              <a:extLst>
                <a:ext uri="{FF2B5EF4-FFF2-40B4-BE49-F238E27FC236}">
                  <a16:creationId xmlns:a16="http://schemas.microsoft.com/office/drawing/2014/main" id="{F3FBAF39-ED1C-41B5-77F6-6A5C2792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59238" y="5846563"/>
              <a:ext cx="856343" cy="856343"/>
            </a:xfrm>
            <a:prstGeom prst="rect">
              <a:avLst/>
            </a:prstGeom>
          </p:spPr>
        </p:pic>
        <p:pic>
          <p:nvPicPr>
            <p:cNvPr id="46" name="Graphic 45" descr="Egg with solid fill">
              <a:extLst>
                <a:ext uri="{FF2B5EF4-FFF2-40B4-BE49-F238E27FC236}">
                  <a16:creationId xmlns:a16="http://schemas.microsoft.com/office/drawing/2014/main" id="{855FD526-FF4F-2C16-8735-90A21AAC9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56655" y="1613010"/>
              <a:ext cx="856343" cy="856343"/>
            </a:xfrm>
            <a:prstGeom prst="rect">
              <a:avLst/>
            </a:prstGeom>
          </p:spPr>
        </p:pic>
        <p:pic>
          <p:nvPicPr>
            <p:cNvPr id="47" name="Graphic 46" descr="Egg with solid fill">
              <a:extLst>
                <a:ext uri="{FF2B5EF4-FFF2-40B4-BE49-F238E27FC236}">
                  <a16:creationId xmlns:a16="http://schemas.microsoft.com/office/drawing/2014/main" id="{D2F9F079-0F91-58DE-7704-EDDAB2476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105154" y="3429000"/>
              <a:ext cx="856343" cy="856343"/>
            </a:xfrm>
            <a:prstGeom prst="rect">
              <a:avLst/>
            </a:prstGeom>
          </p:spPr>
        </p:pic>
        <p:pic>
          <p:nvPicPr>
            <p:cNvPr id="48" name="Graphic 47" descr="Egg with solid fill">
              <a:extLst>
                <a:ext uri="{FF2B5EF4-FFF2-40B4-BE49-F238E27FC236}">
                  <a16:creationId xmlns:a16="http://schemas.microsoft.com/office/drawing/2014/main" id="{32F92151-54C7-DBFC-DC79-15356757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00480" y="5687749"/>
              <a:ext cx="856343" cy="856343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6FF2C1B-0772-B694-A0A3-6EDE2F564F80}"/>
              </a:ext>
            </a:extLst>
          </p:cNvPr>
          <p:cNvGrpSpPr/>
          <p:nvPr/>
        </p:nvGrpSpPr>
        <p:grpSpPr>
          <a:xfrm>
            <a:off x="6286584" y="3368018"/>
            <a:ext cx="1751602" cy="1566690"/>
            <a:chOff x="4578339" y="245901"/>
            <a:chExt cx="7337889" cy="6563248"/>
          </a:xfrm>
        </p:grpSpPr>
        <p:pic>
          <p:nvPicPr>
            <p:cNvPr id="57" name="Graphic 56" descr="Swan with solid fill">
              <a:extLst>
                <a:ext uri="{FF2B5EF4-FFF2-40B4-BE49-F238E27FC236}">
                  <a16:creationId xmlns:a16="http://schemas.microsoft.com/office/drawing/2014/main" id="{6CAC5863-F074-2507-CC8E-C50A7234E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578339" y="306194"/>
              <a:ext cx="2315030" cy="2315030"/>
            </a:xfrm>
            <a:prstGeom prst="rect">
              <a:avLst/>
            </a:prstGeom>
          </p:spPr>
        </p:pic>
        <p:pic>
          <p:nvPicPr>
            <p:cNvPr id="58" name="Graphic 57" descr="Swan with solid fill">
              <a:extLst>
                <a:ext uri="{FF2B5EF4-FFF2-40B4-BE49-F238E27FC236}">
                  <a16:creationId xmlns:a16="http://schemas.microsoft.com/office/drawing/2014/main" id="{6F8A4301-19FA-157E-9E11-934ACB680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9601198" y="245901"/>
              <a:ext cx="2315030" cy="2315030"/>
            </a:xfrm>
            <a:prstGeom prst="rect">
              <a:avLst/>
            </a:prstGeom>
          </p:spPr>
        </p:pic>
        <p:pic>
          <p:nvPicPr>
            <p:cNvPr id="59" name="Graphic 58" descr="Swan with solid fill">
              <a:extLst>
                <a:ext uri="{FF2B5EF4-FFF2-40B4-BE49-F238E27FC236}">
                  <a16:creationId xmlns:a16="http://schemas.microsoft.com/office/drawing/2014/main" id="{83A9D3A3-7ADB-FE0F-D7AC-054F8739D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66935" y="4494119"/>
              <a:ext cx="2315030" cy="2315030"/>
            </a:xfrm>
            <a:prstGeom prst="rect">
              <a:avLst/>
            </a:prstGeom>
          </p:spPr>
        </p:pic>
        <p:pic>
          <p:nvPicPr>
            <p:cNvPr id="60" name="Graphic 59" descr="Swan with solid fill">
              <a:extLst>
                <a:ext uri="{FF2B5EF4-FFF2-40B4-BE49-F238E27FC236}">
                  <a16:creationId xmlns:a16="http://schemas.microsoft.com/office/drawing/2014/main" id="{5A91E288-B6D1-8067-E23E-3E67F64D3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8777511" y="2684302"/>
              <a:ext cx="2315030" cy="2315030"/>
            </a:xfrm>
            <a:prstGeom prst="rect">
              <a:avLst/>
            </a:prstGeom>
          </p:spPr>
        </p:pic>
        <p:pic>
          <p:nvPicPr>
            <p:cNvPr id="61" name="Graphic 60" descr="Swan with solid fill">
              <a:extLst>
                <a:ext uri="{FF2B5EF4-FFF2-40B4-BE49-F238E27FC236}">
                  <a16:creationId xmlns:a16="http://schemas.microsoft.com/office/drawing/2014/main" id="{566E7B74-50A1-6445-A25E-7902149EB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7151905" y="874485"/>
              <a:ext cx="2315030" cy="2315030"/>
            </a:xfrm>
            <a:prstGeom prst="rect">
              <a:avLst/>
            </a:prstGeom>
          </p:spPr>
        </p:pic>
        <p:pic>
          <p:nvPicPr>
            <p:cNvPr id="62" name="Graphic 61" descr="Swan with solid fill">
              <a:extLst>
                <a:ext uri="{FF2B5EF4-FFF2-40B4-BE49-F238E27FC236}">
                  <a16:creationId xmlns:a16="http://schemas.microsoft.com/office/drawing/2014/main" id="{46D2C325-045D-4534-A4A7-94BE4AC2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7022190" y="4172855"/>
              <a:ext cx="2315030" cy="2315030"/>
            </a:xfrm>
            <a:prstGeom prst="rect">
              <a:avLst/>
            </a:prstGeom>
          </p:spPr>
        </p:pic>
        <p:pic>
          <p:nvPicPr>
            <p:cNvPr id="63" name="Graphic 62" descr="Swan with solid fill">
              <a:extLst>
                <a:ext uri="{FF2B5EF4-FFF2-40B4-BE49-F238E27FC236}">
                  <a16:creationId xmlns:a16="http://schemas.microsoft.com/office/drawing/2014/main" id="{090EE501-CF87-CF2D-F936-865B17CA3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266868" y="2468403"/>
              <a:ext cx="2315030" cy="231503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B472994-2AF3-144C-648F-5FCE34AA3D63}"/>
              </a:ext>
            </a:extLst>
          </p:cNvPr>
          <p:cNvGrpSpPr/>
          <p:nvPr/>
        </p:nvGrpSpPr>
        <p:grpSpPr>
          <a:xfrm>
            <a:off x="8785120" y="3374739"/>
            <a:ext cx="1759251" cy="1614681"/>
            <a:chOff x="4928815" y="323026"/>
            <a:chExt cx="6744978" cy="619069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EE9DA86-D404-6146-BFE2-E632D33CC9CE}"/>
                </a:ext>
              </a:extLst>
            </p:cNvPr>
            <p:cNvGrpSpPr/>
            <p:nvPr/>
          </p:nvGrpSpPr>
          <p:grpSpPr>
            <a:xfrm>
              <a:off x="7725096" y="323026"/>
              <a:ext cx="1789564" cy="1646467"/>
              <a:chOff x="9510483" y="371019"/>
              <a:chExt cx="2163310" cy="1896837"/>
            </a:xfrm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3E4123F-E774-0925-FF0B-8C34E4C560D9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9" name="Graphic 88" descr="Dairy with solid fill">
                <a:extLst>
                  <a:ext uri="{FF2B5EF4-FFF2-40B4-BE49-F238E27FC236}">
                    <a16:creationId xmlns:a16="http://schemas.microsoft.com/office/drawing/2014/main" id="{CDB13C7B-84F5-2442-1ECE-DB5155CF2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3054FD1-BB00-47F6-5CD2-B40EE37BD5FE}"/>
                </a:ext>
              </a:extLst>
            </p:cNvPr>
            <p:cNvGrpSpPr/>
            <p:nvPr/>
          </p:nvGrpSpPr>
          <p:grpSpPr>
            <a:xfrm>
              <a:off x="6757744" y="2299183"/>
              <a:ext cx="1789564" cy="1646467"/>
              <a:chOff x="9510483" y="371019"/>
              <a:chExt cx="2163310" cy="1896837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15D39E65-D3A9-F5A7-3FA0-5D08B5870D08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7" name="Graphic 86" descr="Dairy with solid fill">
                <a:extLst>
                  <a:ext uri="{FF2B5EF4-FFF2-40B4-BE49-F238E27FC236}">
                    <a16:creationId xmlns:a16="http://schemas.microsoft.com/office/drawing/2014/main" id="{6FB9F6DE-AF38-E5E7-84FA-89D1E43EA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E5F97F9-7936-C394-9C78-747771684BB0}"/>
                </a:ext>
              </a:extLst>
            </p:cNvPr>
            <p:cNvGrpSpPr/>
            <p:nvPr/>
          </p:nvGrpSpPr>
          <p:grpSpPr>
            <a:xfrm>
              <a:off x="5375810" y="580182"/>
              <a:ext cx="1789564" cy="1646467"/>
              <a:chOff x="9510483" y="371019"/>
              <a:chExt cx="2163310" cy="1896837"/>
            </a:xfrm>
          </p:grpSpPr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98B56F68-1CAD-A7A3-8F28-E925D46D9CD0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5" name="Graphic 84" descr="Dairy with solid fill">
                <a:extLst>
                  <a:ext uri="{FF2B5EF4-FFF2-40B4-BE49-F238E27FC236}">
                    <a16:creationId xmlns:a16="http://schemas.microsoft.com/office/drawing/2014/main" id="{7D421A8A-552B-B6D4-28BB-F932AF797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8C06308-E4F2-E762-737A-B531402DE90C}"/>
                </a:ext>
              </a:extLst>
            </p:cNvPr>
            <p:cNvGrpSpPr/>
            <p:nvPr/>
          </p:nvGrpSpPr>
          <p:grpSpPr>
            <a:xfrm>
              <a:off x="7203126" y="4867253"/>
              <a:ext cx="1789564" cy="1646467"/>
              <a:chOff x="9510483" y="371019"/>
              <a:chExt cx="2163310" cy="1896837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FE954B61-AEC2-EDE5-7EBF-C8184257E180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3" name="Graphic 82" descr="Dairy with solid fill">
                <a:extLst>
                  <a:ext uri="{FF2B5EF4-FFF2-40B4-BE49-F238E27FC236}">
                    <a16:creationId xmlns:a16="http://schemas.microsoft.com/office/drawing/2014/main" id="{C0E72CFF-F4DF-BD10-6797-1C0C3AE77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D202885-2641-82C6-2974-2950E10708E3}"/>
                </a:ext>
              </a:extLst>
            </p:cNvPr>
            <p:cNvGrpSpPr/>
            <p:nvPr/>
          </p:nvGrpSpPr>
          <p:grpSpPr>
            <a:xfrm>
              <a:off x="8902362" y="2739429"/>
              <a:ext cx="1789564" cy="1646467"/>
              <a:chOff x="9510483" y="371019"/>
              <a:chExt cx="2163310" cy="1896837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09CA06A-2949-C729-6473-938F4D514984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1" name="Graphic 80" descr="Dairy with solid fill">
                <a:extLst>
                  <a:ext uri="{FF2B5EF4-FFF2-40B4-BE49-F238E27FC236}">
                    <a16:creationId xmlns:a16="http://schemas.microsoft.com/office/drawing/2014/main" id="{1C1FEFED-1961-2A94-68D9-7A857A096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3391621-6BFD-8370-7B39-F430F80F0189}"/>
                </a:ext>
              </a:extLst>
            </p:cNvPr>
            <p:cNvGrpSpPr/>
            <p:nvPr/>
          </p:nvGrpSpPr>
          <p:grpSpPr>
            <a:xfrm>
              <a:off x="4928815" y="3585933"/>
              <a:ext cx="1789564" cy="1646467"/>
              <a:chOff x="9510483" y="371019"/>
              <a:chExt cx="2163310" cy="1896837"/>
            </a:xfrm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32FFB6F3-7064-D0B6-672A-617DCAA79B7C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9" name="Graphic 78" descr="Dairy with solid fill">
                <a:extLst>
                  <a:ext uri="{FF2B5EF4-FFF2-40B4-BE49-F238E27FC236}">
                    <a16:creationId xmlns:a16="http://schemas.microsoft.com/office/drawing/2014/main" id="{DB3A5923-9B81-0295-4D00-9FB6C59DE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534D4E7-DA25-C953-B653-F8EADBA08C2C}"/>
                </a:ext>
              </a:extLst>
            </p:cNvPr>
            <p:cNvGrpSpPr/>
            <p:nvPr/>
          </p:nvGrpSpPr>
          <p:grpSpPr>
            <a:xfrm>
              <a:off x="9797144" y="4511589"/>
              <a:ext cx="1789564" cy="1646467"/>
              <a:chOff x="9510483" y="371019"/>
              <a:chExt cx="2163310" cy="1896837"/>
            </a:xfrm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4FEE5DC-2F8B-D94E-11D5-168EA651BB48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7" name="Graphic 76" descr="Dairy with solid fill">
                <a:extLst>
                  <a:ext uri="{FF2B5EF4-FFF2-40B4-BE49-F238E27FC236}">
                    <a16:creationId xmlns:a16="http://schemas.microsoft.com/office/drawing/2014/main" id="{A9B96669-F68A-0BC5-CAD4-D17959312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BE1A09E-B131-3568-2622-D89A2DF46C59}"/>
                </a:ext>
              </a:extLst>
            </p:cNvPr>
            <p:cNvGrpSpPr/>
            <p:nvPr/>
          </p:nvGrpSpPr>
          <p:grpSpPr>
            <a:xfrm>
              <a:off x="9884229" y="704848"/>
              <a:ext cx="1789564" cy="1646467"/>
              <a:chOff x="9510483" y="371019"/>
              <a:chExt cx="2163310" cy="1896837"/>
            </a:xfrm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6184EDA-62F7-C42B-5BD8-96C12031AE16}"/>
                  </a:ext>
                </a:extLst>
              </p:cNvPr>
              <p:cNvSpPr/>
              <p:nvPr/>
            </p:nvSpPr>
            <p:spPr>
              <a:xfrm>
                <a:off x="10411830" y="371019"/>
                <a:ext cx="1261963" cy="1772831"/>
              </a:xfrm>
              <a:custGeom>
                <a:avLst/>
                <a:gdLst>
                  <a:gd name="csX0" fmla="*/ 1261963 w 1261963"/>
                  <a:gd name="csY0" fmla="*/ 1285712 h 1772831"/>
                  <a:gd name="csX1" fmla="*/ 1183800 w 1261963"/>
                  <a:gd name="csY1" fmla="*/ 1127887 h 1772831"/>
                  <a:gd name="csX2" fmla="*/ 914741 w 1261963"/>
                  <a:gd name="csY2" fmla="*/ 981832 h 1772831"/>
                  <a:gd name="csX3" fmla="*/ 954919 w 1261963"/>
                  <a:gd name="csY3" fmla="*/ 453374 h 1772831"/>
                  <a:gd name="csX4" fmla="*/ 1202276 w 1261963"/>
                  <a:gd name="csY4" fmla="*/ 454934 h 1772831"/>
                  <a:gd name="csX5" fmla="*/ 910375 w 1261963"/>
                  <a:gd name="csY5" fmla="*/ 289370 h 1772831"/>
                  <a:gd name="csX6" fmla="*/ 771933 w 1261963"/>
                  <a:gd name="csY6" fmla="*/ 0 h 1772831"/>
                  <a:gd name="csX7" fmla="*/ 610587 w 1261963"/>
                  <a:gd name="csY7" fmla="*/ 23200 h 1772831"/>
                  <a:gd name="csX8" fmla="*/ 449240 w 1261963"/>
                  <a:gd name="csY8" fmla="*/ 0 h 1772831"/>
                  <a:gd name="csX9" fmla="*/ 295275 w 1261963"/>
                  <a:gd name="csY9" fmla="*/ 288526 h 1772831"/>
                  <a:gd name="csX10" fmla="*/ 0 w 1261963"/>
                  <a:gd name="csY10" fmla="*/ 454934 h 1772831"/>
                  <a:gd name="csX11" fmla="*/ 262415 w 1261963"/>
                  <a:gd name="csY11" fmla="*/ 451138 h 1772831"/>
                  <a:gd name="csX12" fmla="*/ 301708 w 1261963"/>
                  <a:gd name="csY12" fmla="*/ 981811 h 1772831"/>
                  <a:gd name="csX13" fmla="*/ 38786 w 1261963"/>
                  <a:gd name="csY13" fmla="*/ 1122889 h 1772831"/>
                  <a:gd name="csX14" fmla="*/ 38786 w 1261963"/>
                  <a:gd name="csY14" fmla="*/ 1268417 h 1772831"/>
                  <a:gd name="csX15" fmla="*/ 39145 w 1261963"/>
                  <a:gd name="csY15" fmla="*/ 1268776 h 1772831"/>
                  <a:gd name="csX16" fmla="*/ 39504 w 1261963"/>
                  <a:gd name="csY16" fmla="*/ 1268417 h 1772831"/>
                  <a:gd name="csX17" fmla="*/ 87190 w 1261963"/>
                  <a:gd name="csY17" fmla="*/ 1192194 h 1772831"/>
                  <a:gd name="csX18" fmla="*/ 256995 w 1261963"/>
                  <a:gd name="csY18" fmla="*/ 1091147 h 1772831"/>
                  <a:gd name="csX19" fmla="*/ 285447 w 1261963"/>
                  <a:gd name="csY19" fmla="*/ 1368283 h 1772831"/>
                  <a:gd name="csX20" fmla="*/ 273952 w 1261963"/>
                  <a:gd name="csY20" fmla="*/ 1368283 h 1772831"/>
                  <a:gd name="csX21" fmla="*/ 232171 w 1261963"/>
                  <a:gd name="csY21" fmla="*/ 1404665 h 1772831"/>
                  <a:gd name="csX22" fmla="*/ 197286 w 1261963"/>
                  <a:gd name="csY22" fmla="*/ 1655902 h 1772831"/>
                  <a:gd name="csX23" fmla="*/ 38786 w 1261963"/>
                  <a:gd name="csY23" fmla="*/ 1610957 h 1772831"/>
                  <a:gd name="csX24" fmla="*/ 38786 w 1261963"/>
                  <a:gd name="csY24" fmla="*/ 1701311 h 1772831"/>
                  <a:gd name="csX25" fmla="*/ 614193 w 1261963"/>
                  <a:gd name="csY25" fmla="*/ 1772831 h 1772831"/>
                  <a:gd name="csX26" fmla="*/ 1245090 w 1261963"/>
                  <a:gd name="csY26" fmla="*/ 1668304 h 1772831"/>
                  <a:gd name="csX27" fmla="*/ 1261963 w 1261963"/>
                  <a:gd name="csY27" fmla="*/ 1655649 h 1772831"/>
                  <a:gd name="csX28" fmla="*/ 355047 w 1261963"/>
                  <a:gd name="csY28" fmla="*/ 547714 h 1772831"/>
                  <a:gd name="csX29" fmla="*/ 631994 w 1261963"/>
                  <a:gd name="csY29" fmla="*/ 434054 h 1772831"/>
                  <a:gd name="csX30" fmla="*/ 722686 w 1261963"/>
                  <a:gd name="csY30" fmla="*/ 435889 h 1772831"/>
                  <a:gd name="csX31" fmla="*/ 861233 w 1261963"/>
                  <a:gd name="csY31" fmla="*/ 553746 h 1772831"/>
                  <a:gd name="csX32" fmla="*/ 861233 w 1261963"/>
                  <a:gd name="csY32" fmla="*/ 611641 h 1772831"/>
                  <a:gd name="csX33" fmla="*/ 608140 w 1261963"/>
                  <a:gd name="csY33" fmla="*/ 864734 h 1772831"/>
                  <a:gd name="csX34" fmla="*/ 355047 w 1261963"/>
                  <a:gd name="csY34" fmla="*/ 611641 h 1772831"/>
                  <a:gd name="csX35" fmla="*/ 773136 w 1261963"/>
                  <a:gd name="csY35" fmla="*/ 1010473 h 1772831"/>
                  <a:gd name="csX36" fmla="*/ 608140 w 1261963"/>
                  <a:gd name="csY36" fmla="*/ 1033463 h 1772831"/>
                  <a:gd name="csX37" fmla="*/ 443039 w 1261963"/>
                  <a:gd name="csY37" fmla="*/ 1010431 h 1772831"/>
                  <a:gd name="csX38" fmla="*/ 481594 w 1261963"/>
                  <a:gd name="csY38" fmla="*/ 928977 h 1772831"/>
                  <a:gd name="csX39" fmla="*/ 481594 w 1261963"/>
                  <a:gd name="csY39" fmla="*/ 924232 h 1772831"/>
                  <a:gd name="csX40" fmla="*/ 734792 w 1261963"/>
                  <a:gd name="csY40" fmla="*/ 924232 h 1772831"/>
                  <a:gd name="csX41" fmla="*/ 734792 w 1261963"/>
                  <a:gd name="csY41" fmla="*/ 928914 h 1772831"/>
                  <a:gd name="csX42" fmla="*/ 773136 w 1261963"/>
                  <a:gd name="csY42" fmla="*/ 1010473 h 1772831"/>
                  <a:gd name="csX43" fmla="*/ 343574 w 1261963"/>
                  <a:gd name="csY43" fmla="*/ 1465830 h 1772831"/>
                  <a:gd name="csX44" fmla="*/ 311937 w 1261963"/>
                  <a:gd name="csY44" fmla="*/ 1434193 h 1772831"/>
                  <a:gd name="csX45" fmla="*/ 343574 w 1261963"/>
                  <a:gd name="csY45" fmla="*/ 1402556 h 1772831"/>
                  <a:gd name="csX46" fmla="*/ 375210 w 1261963"/>
                  <a:gd name="csY46" fmla="*/ 1434193 h 1772831"/>
                  <a:gd name="csX47" fmla="*/ 343574 w 1261963"/>
                  <a:gd name="csY47" fmla="*/ 1465830 h 1772831"/>
                  <a:gd name="csX48" fmla="*/ 391640 w 1261963"/>
                  <a:gd name="csY48" fmla="*/ 1368283 h 1772831"/>
                  <a:gd name="csX49" fmla="*/ 360721 w 1261963"/>
                  <a:gd name="csY49" fmla="*/ 1067672 h 1772831"/>
                  <a:gd name="csX50" fmla="*/ 608140 w 1261963"/>
                  <a:gd name="csY50" fmla="*/ 1117827 h 1772831"/>
                  <a:gd name="csX51" fmla="*/ 851658 w 1261963"/>
                  <a:gd name="csY51" fmla="*/ 1069781 h 1772831"/>
                  <a:gd name="csX52" fmla="*/ 820991 w 1261963"/>
                  <a:gd name="csY52" fmla="*/ 1368283 h 1772831"/>
                  <a:gd name="csX53" fmla="*/ 870850 w 1261963"/>
                  <a:gd name="csY53" fmla="*/ 1465830 h 1772831"/>
                  <a:gd name="csX54" fmla="*/ 839214 w 1261963"/>
                  <a:gd name="csY54" fmla="*/ 1434193 h 1772831"/>
                  <a:gd name="csX55" fmla="*/ 870850 w 1261963"/>
                  <a:gd name="csY55" fmla="*/ 1402556 h 1772831"/>
                  <a:gd name="csX56" fmla="*/ 902487 w 1261963"/>
                  <a:gd name="csY56" fmla="*/ 1434193 h 1772831"/>
                  <a:gd name="csX57" fmla="*/ 870850 w 1261963"/>
                  <a:gd name="csY57" fmla="*/ 1465830 h 1772831"/>
                  <a:gd name="csX58" fmla="*/ 1177599 w 1261963"/>
                  <a:gd name="csY58" fmla="*/ 1611569 h 1772831"/>
                  <a:gd name="csX59" fmla="*/ 1015852 w 1261963"/>
                  <a:gd name="csY59" fmla="*/ 1658792 h 1772831"/>
                  <a:gd name="csX60" fmla="*/ 980461 w 1261963"/>
                  <a:gd name="csY60" fmla="*/ 1404665 h 1772831"/>
                  <a:gd name="csX61" fmla="*/ 938679 w 1261963"/>
                  <a:gd name="csY61" fmla="*/ 1368283 h 1772831"/>
                  <a:gd name="csX62" fmla="*/ 927185 w 1261963"/>
                  <a:gd name="csY62" fmla="*/ 1368283 h 1772831"/>
                  <a:gd name="csX63" fmla="*/ 955847 w 1261963"/>
                  <a:gd name="csY63" fmla="*/ 1089544 h 1772831"/>
                  <a:gd name="csX64" fmla="*/ 1129089 w 1261963"/>
                  <a:gd name="csY64" fmla="*/ 1192194 h 1772831"/>
                  <a:gd name="csX65" fmla="*/ 1177599 w 1261963"/>
                  <a:gd name="csY65" fmla="*/ 1286556 h 17728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1261963" h="1772831">
                    <a:moveTo>
                      <a:pt x="1261963" y="1285712"/>
                    </a:moveTo>
                    <a:cubicBezTo>
                      <a:pt x="1259660" y="1224352"/>
                      <a:pt x="1231213" y="1166908"/>
                      <a:pt x="1183800" y="1127887"/>
                    </a:cubicBezTo>
                    <a:cubicBezTo>
                      <a:pt x="1120231" y="1073894"/>
                      <a:pt x="1033905" y="1027135"/>
                      <a:pt x="914741" y="981832"/>
                    </a:cubicBezTo>
                    <a:cubicBezTo>
                      <a:pt x="957999" y="904364"/>
                      <a:pt x="1054765" y="689109"/>
                      <a:pt x="954919" y="453374"/>
                    </a:cubicBezTo>
                    <a:cubicBezTo>
                      <a:pt x="1178000" y="481340"/>
                      <a:pt x="1202276" y="522489"/>
                      <a:pt x="1202276" y="454934"/>
                    </a:cubicBezTo>
                    <a:cubicBezTo>
                      <a:pt x="1202908" y="410221"/>
                      <a:pt x="1128879" y="354963"/>
                      <a:pt x="910375" y="289370"/>
                    </a:cubicBezTo>
                    <a:cubicBezTo>
                      <a:pt x="897214" y="185180"/>
                      <a:pt x="857015" y="0"/>
                      <a:pt x="771933" y="0"/>
                    </a:cubicBezTo>
                    <a:cubicBezTo>
                      <a:pt x="682296" y="0"/>
                      <a:pt x="664369" y="23200"/>
                      <a:pt x="610587" y="23200"/>
                    </a:cubicBezTo>
                    <a:cubicBezTo>
                      <a:pt x="556804" y="23200"/>
                      <a:pt x="538877" y="0"/>
                      <a:pt x="449240" y="0"/>
                    </a:cubicBezTo>
                    <a:cubicBezTo>
                      <a:pt x="364876" y="0"/>
                      <a:pt x="313202" y="184125"/>
                      <a:pt x="295275" y="288526"/>
                    </a:cubicBezTo>
                    <a:cubicBezTo>
                      <a:pt x="75506" y="354119"/>
                      <a:pt x="0" y="410010"/>
                      <a:pt x="0" y="454934"/>
                    </a:cubicBezTo>
                    <a:cubicBezTo>
                      <a:pt x="0" y="524303"/>
                      <a:pt x="21260" y="479063"/>
                      <a:pt x="262415" y="451138"/>
                    </a:cubicBezTo>
                    <a:cubicBezTo>
                      <a:pt x="161051" y="687738"/>
                      <a:pt x="258197" y="904069"/>
                      <a:pt x="301708" y="981811"/>
                    </a:cubicBezTo>
                    <a:cubicBezTo>
                      <a:pt x="186319" y="1025680"/>
                      <a:pt x="101807" y="1071005"/>
                      <a:pt x="38786" y="1122889"/>
                    </a:cubicBezTo>
                    <a:lnTo>
                      <a:pt x="38786" y="1268417"/>
                    </a:lnTo>
                    <a:cubicBezTo>
                      <a:pt x="38786" y="1268615"/>
                      <a:pt x="38947" y="1268776"/>
                      <a:pt x="39145" y="1268776"/>
                    </a:cubicBezTo>
                    <a:cubicBezTo>
                      <a:pt x="39343" y="1268776"/>
                      <a:pt x="39504" y="1268615"/>
                      <a:pt x="39504" y="1268417"/>
                    </a:cubicBezTo>
                    <a:cubicBezTo>
                      <a:pt x="46379" y="1238371"/>
                      <a:pt x="63178" y="1211518"/>
                      <a:pt x="87190" y="1192194"/>
                    </a:cubicBezTo>
                    <a:cubicBezTo>
                      <a:pt x="138708" y="1150619"/>
                      <a:pt x="195883" y="1116595"/>
                      <a:pt x="256995" y="1091147"/>
                    </a:cubicBezTo>
                    <a:lnTo>
                      <a:pt x="285447" y="1368283"/>
                    </a:lnTo>
                    <a:lnTo>
                      <a:pt x="273952" y="1368283"/>
                    </a:lnTo>
                    <a:cubicBezTo>
                      <a:pt x="252897" y="1368283"/>
                      <a:pt x="235066" y="1383811"/>
                      <a:pt x="232171" y="1404665"/>
                    </a:cubicBezTo>
                    <a:lnTo>
                      <a:pt x="197286" y="1655902"/>
                    </a:lnTo>
                    <a:cubicBezTo>
                      <a:pt x="142717" y="1647902"/>
                      <a:pt x="89432" y="1632793"/>
                      <a:pt x="38786" y="1610957"/>
                    </a:cubicBezTo>
                    <a:lnTo>
                      <a:pt x="38786" y="1701311"/>
                    </a:lnTo>
                    <a:cubicBezTo>
                      <a:pt x="167294" y="1748977"/>
                      <a:pt x="391282" y="1772831"/>
                      <a:pt x="614193" y="1772831"/>
                    </a:cubicBezTo>
                    <a:cubicBezTo>
                      <a:pt x="884222" y="1772831"/>
                      <a:pt x="1152290" y="1737905"/>
                      <a:pt x="1245090" y="1668304"/>
                    </a:cubicBezTo>
                    <a:lnTo>
                      <a:pt x="1261963" y="1655649"/>
                    </a:lnTo>
                    <a:close/>
                    <a:moveTo>
                      <a:pt x="355047" y="547714"/>
                    </a:moveTo>
                    <a:cubicBezTo>
                      <a:pt x="413533" y="540269"/>
                      <a:pt x="558956" y="514179"/>
                      <a:pt x="631994" y="434054"/>
                    </a:cubicBezTo>
                    <a:cubicBezTo>
                      <a:pt x="663953" y="434307"/>
                      <a:pt x="694185" y="434919"/>
                      <a:pt x="722686" y="435889"/>
                    </a:cubicBezTo>
                    <a:cubicBezTo>
                      <a:pt x="773633" y="469203"/>
                      <a:pt x="820181" y="508799"/>
                      <a:pt x="861233" y="553746"/>
                    </a:cubicBezTo>
                    <a:lnTo>
                      <a:pt x="861233" y="611641"/>
                    </a:lnTo>
                    <a:cubicBezTo>
                      <a:pt x="861233" y="751420"/>
                      <a:pt x="747919" y="864734"/>
                      <a:pt x="608140" y="864734"/>
                    </a:cubicBezTo>
                    <a:cubicBezTo>
                      <a:pt x="468361" y="864734"/>
                      <a:pt x="355047" y="751420"/>
                      <a:pt x="355047" y="611641"/>
                    </a:cubicBezTo>
                    <a:close/>
                    <a:moveTo>
                      <a:pt x="773136" y="1010473"/>
                    </a:moveTo>
                    <a:cubicBezTo>
                      <a:pt x="719579" y="1026262"/>
                      <a:pt x="663974" y="1034011"/>
                      <a:pt x="608140" y="1033463"/>
                    </a:cubicBezTo>
                    <a:cubicBezTo>
                      <a:pt x="552270" y="1033996"/>
                      <a:pt x="496629" y="1026235"/>
                      <a:pt x="443039" y="1010431"/>
                    </a:cubicBezTo>
                    <a:cubicBezTo>
                      <a:pt x="467469" y="990447"/>
                      <a:pt x="481625" y="960540"/>
                      <a:pt x="481594" y="928977"/>
                    </a:cubicBezTo>
                    <a:lnTo>
                      <a:pt x="481594" y="924232"/>
                    </a:lnTo>
                    <a:cubicBezTo>
                      <a:pt x="562739" y="957372"/>
                      <a:pt x="653646" y="957372"/>
                      <a:pt x="734792" y="924232"/>
                    </a:cubicBezTo>
                    <a:lnTo>
                      <a:pt x="734792" y="928914"/>
                    </a:lnTo>
                    <a:cubicBezTo>
                      <a:pt x="734670" y="960481"/>
                      <a:pt x="748750" y="990428"/>
                      <a:pt x="773136" y="1010473"/>
                    </a:cubicBezTo>
                    <a:close/>
                    <a:moveTo>
                      <a:pt x="343574" y="1465830"/>
                    </a:moveTo>
                    <a:cubicBezTo>
                      <a:pt x="326102" y="1465830"/>
                      <a:pt x="311937" y="1451665"/>
                      <a:pt x="311937" y="1434193"/>
                    </a:cubicBezTo>
                    <a:cubicBezTo>
                      <a:pt x="311937" y="1416721"/>
                      <a:pt x="326102" y="1402556"/>
                      <a:pt x="343574" y="1402556"/>
                    </a:cubicBezTo>
                    <a:cubicBezTo>
                      <a:pt x="361045" y="1402556"/>
                      <a:pt x="375210" y="1416721"/>
                      <a:pt x="375210" y="1434193"/>
                    </a:cubicBezTo>
                    <a:cubicBezTo>
                      <a:pt x="375210" y="1451665"/>
                      <a:pt x="361045" y="1465830"/>
                      <a:pt x="343574" y="1465830"/>
                    </a:cubicBezTo>
                    <a:close/>
                    <a:moveTo>
                      <a:pt x="391640" y="1368283"/>
                    </a:moveTo>
                    <a:lnTo>
                      <a:pt x="360721" y="1067672"/>
                    </a:lnTo>
                    <a:cubicBezTo>
                      <a:pt x="438304" y="1102994"/>
                      <a:pt x="522926" y="1120147"/>
                      <a:pt x="608140" y="1117827"/>
                    </a:cubicBezTo>
                    <a:cubicBezTo>
                      <a:pt x="691863" y="1119974"/>
                      <a:pt x="775023" y="1103567"/>
                      <a:pt x="851658" y="1069781"/>
                    </a:cubicBezTo>
                    <a:lnTo>
                      <a:pt x="820991" y="1368283"/>
                    </a:lnTo>
                    <a:close/>
                    <a:moveTo>
                      <a:pt x="870850" y="1465830"/>
                    </a:moveTo>
                    <a:cubicBezTo>
                      <a:pt x="853379" y="1465830"/>
                      <a:pt x="839214" y="1451665"/>
                      <a:pt x="839214" y="1434193"/>
                    </a:cubicBezTo>
                    <a:cubicBezTo>
                      <a:pt x="839214" y="1416721"/>
                      <a:pt x="853379" y="1402556"/>
                      <a:pt x="870850" y="1402556"/>
                    </a:cubicBezTo>
                    <a:cubicBezTo>
                      <a:pt x="888322" y="1402556"/>
                      <a:pt x="902487" y="1416721"/>
                      <a:pt x="902487" y="1434193"/>
                    </a:cubicBezTo>
                    <a:cubicBezTo>
                      <a:pt x="902487" y="1451665"/>
                      <a:pt x="888322" y="1465830"/>
                      <a:pt x="870850" y="1465830"/>
                    </a:cubicBezTo>
                    <a:close/>
                    <a:moveTo>
                      <a:pt x="1177599" y="1611569"/>
                    </a:moveTo>
                    <a:cubicBezTo>
                      <a:pt x="1126394" y="1635433"/>
                      <a:pt x="1071853" y="1651357"/>
                      <a:pt x="1015852" y="1658792"/>
                    </a:cubicBezTo>
                    <a:lnTo>
                      <a:pt x="980461" y="1404665"/>
                    </a:lnTo>
                    <a:cubicBezTo>
                      <a:pt x="977565" y="1383811"/>
                      <a:pt x="959735" y="1368283"/>
                      <a:pt x="938679" y="1368283"/>
                    </a:cubicBezTo>
                    <a:lnTo>
                      <a:pt x="927185" y="1368283"/>
                    </a:lnTo>
                    <a:lnTo>
                      <a:pt x="955847" y="1089544"/>
                    </a:lnTo>
                    <a:cubicBezTo>
                      <a:pt x="1018226" y="1115262"/>
                      <a:pt x="1076573" y="1149833"/>
                      <a:pt x="1129089" y="1192194"/>
                    </a:cubicBezTo>
                    <a:cubicBezTo>
                      <a:pt x="1158079" y="1215207"/>
                      <a:pt x="1175756" y="1249589"/>
                      <a:pt x="1177599" y="12865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10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5" name="Graphic 74" descr="Dairy with solid fill">
                <a:extLst>
                  <a:ext uri="{FF2B5EF4-FFF2-40B4-BE49-F238E27FC236}">
                    <a16:creationId xmlns:a16="http://schemas.microsoft.com/office/drawing/2014/main" id="{CA93900E-7232-BECB-A003-672D0C243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10483" y="1088572"/>
                <a:ext cx="1179284" cy="1179284"/>
              </a:xfrm>
              <a:prstGeom prst="rect">
                <a:avLst/>
              </a:prstGeom>
            </p:spPr>
          </p:pic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E2BF9D3-ACBD-6187-B66D-7344B468F914}"/>
              </a:ext>
            </a:extLst>
          </p:cNvPr>
          <p:cNvGrpSpPr/>
          <p:nvPr/>
        </p:nvGrpSpPr>
        <p:grpSpPr>
          <a:xfrm>
            <a:off x="1022707" y="4915992"/>
            <a:ext cx="1799423" cy="1726522"/>
            <a:chOff x="5471889" y="370115"/>
            <a:chExt cx="6669313" cy="6399115"/>
          </a:xfrm>
        </p:grpSpPr>
        <p:pic>
          <p:nvPicPr>
            <p:cNvPr id="97" name="Graphic 96" descr="Gymnast: Floor routine with solid fill">
              <a:extLst>
                <a:ext uri="{FF2B5EF4-FFF2-40B4-BE49-F238E27FC236}">
                  <a16:creationId xmlns:a16="http://schemas.microsoft.com/office/drawing/2014/main" id="{5F3A2110-DAF6-A5E7-B157-622938766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949542" y="398301"/>
              <a:ext cx="2010229" cy="2010229"/>
            </a:xfrm>
            <a:prstGeom prst="rect">
              <a:avLst/>
            </a:prstGeom>
          </p:spPr>
        </p:pic>
        <p:pic>
          <p:nvPicPr>
            <p:cNvPr id="98" name="Graphic 97" descr="Gymnast: Floor routine with solid fill">
              <a:extLst>
                <a:ext uri="{FF2B5EF4-FFF2-40B4-BE49-F238E27FC236}">
                  <a16:creationId xmlns:a16="http://schemas.microsoft.com/office/drawing/2014/main" id="{98E256A1-AC7C-F780-C19C-4F5FB6B93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8120746" y="1664672"/>
              <a:ext cx="2010227" cy="2010229"/>
            </a:xfrm>
            <a:prstGeom prst="rect">
              <a:avLst/>
            </a:prstGeom>
          </p:spPr>
        </p:pic>
        <p:pic>
          <p:nvPicPr>
            <p:cNvPr id="99" name="Graphic 98" descr="Gymnast: Floor routine with solid fill">
              <a:extLst>
                <a:ext uri="{FF2B5EF4-FFF2-40B4-BE49-F238E27FC236}">
                  <a16:creationId xmlns:a16="http://schemas.microsoft.com/office/drawing/2014/main" id="{2EAA6CF5-F912-0A26-697C-2FDEECF57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358742" y="3211285"/>
              <a:ext cx="2010229" cy="2010229"/>
            </a:xfrm>
            <a:prstGeom prst="rect">
              <a:avLst/>
            </a:prstGeom>
          </p:spPr>
        </p:pic>
        <p:pic>
          <p:nvPicPr>
            <p:cNvPr id="100" name="Graphic 99" descr="Gymnast: Floor routine with solid fill">
              <a:extLst>
                <a:ext uri="{FF2B5EF4-FFF2-40B4-BE49-F238E27FC236}">
                  <a16:creationId xmlns:a16="http://schemas.microsoft.com/office/drawing/2014/main" id="{1DE6B6A1-2B42-713D-348F-EBF6FF13D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5529946" y="4477656"/>
              <a:ext cx="2010227" cy="2010229"/>
            </a:xfrm>
            <a:prstGeom prst="rect">
              <a:avLst/>
            </a:prstGeom>
          </p:spPr>
        </p:pic>
        <p:pic>
          <p:nvPicPr>
            <p:cNvPr id="101" name="Graphic 100" descr="Gymnast: Floor routine with solid fill">
              <a:extLst>
                <a:ext uri="{FF2B5EF4-FFF2-40B4-BE49-F238E27FC236}">
                  <a16:creationId xmlns:a16="http://schemas.microsoft.com/office/drawing/2014/main" id="{1DB3E08B-70F9-DFE7-9AD0-FE91996A4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91829" y="370115"/>
              <a:ext cx="2010229" cy="2010229"/>
            </a:xfrm>
            <a:prstGeom prst="rect">
              <a:avLst/>
            </a:prstGeom>
          </p:spPr>
        </p:pic>
        <p:pic>
          <p:nvPicPr>
            <p:cNvPr id="102" name="Graphic 101" descr="Gymnast: Floor routine with solid fill">
              <a:extLst>
                <a:ext uri="{FF2B5EF4-FFF2-40B4-BE49-F238E27FC236}">
                  <a16:creationId xmlns:a16="http://schemas.microsoft.com/office/drawing/2014/main" id="{1D568D9F-5E14-FCBC-A4BF-491FD56D4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5471889" y="2078329"/>
              <a:ext cx="2010227" cy="2010229"/>
            </a:xfrm>
            <a:prstGeom prst="rect">
              <a:avLst/>
            </a:prstGeom>
          </p:spPr>
        </p:pic>
        <p:pic>
          <p:nvPicPr>
            <p:cNvPr id="103" name="Graphic 102" descr="Gymnast: Floor routine with solid fill">
              <a:extLst>
                <a:ext uri="{FF2B5EF4-FFF2-40B4-BE49-F238E27FC236}">
                  <a16:creationId xmlns:a16="http://schemas.microsoft.com/office/drawing/2014/main" id="{4DE10D41-5550-48E2-C757-0F3FD90C0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130973" y="4759001"/>
              <a:ext cx="2010229" cy="2010229"/>
            </a:xfrm>
            <a:prstGeom prst="rect">
              <a:avLst/>
            </a:prstGeom>
          </p:spPr>
        </p:pic>
        <p:pic>
          <p:nvPicPr>
            <p:cNvPr id="104" name="Graphic 103" descr="Gymnast: Floor routine with solid fill">
              <a:extLst>
                <a:ext uri="{FF2B5EF4-FFF2-40B4-BE49-F238E27FC236}">
                  <a16:creationId xmlns:a16="http://schemas.microsoft.com/office/drawing/2014/main" id="{BD57CC69-8D1A-451A-FB21-9318A2997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10007601" y="2748772"/>
              <a:ext cx="2010227" cy="2010229"/>
            </a:xfrm>
            <a:prstGeom prst="rect">
              <a:avLst/>
            </a:prstGeom>
          </p:spPr>
        </p:pic>
        <p:pic>
          <p:nvPicPr>
            <p:cNvPr id="105" name="Graphic 104" descr="Gymnast: Floor routine with solid fill">
              <a:extLst>
                <a:ext uri="{FF2B5EF4-FFF2-40B4-BE49-F238E27FC236}">
                  <a16:creationId xmlns:a16="http://schemas.microsoft.com/office/drawing/2014/main" id="{BD872FB8-1B5A-9E81-0F87-C74BE0D00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7888516" y="4759000"/>
              <a:ext cx="2010227" cy="2010229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87218D5-F479-F823-6545-2183B0D72355}"/>
              </a:ext>
            </a:extLst>
          </p:cNvPr>
          <p:cNvGrpSpPr/>
          <p:nvPr/>
        </p:nvGrpSpPr>
        <p:grpSpPr>
          <a:xfrm>
            <a:off x="3153469" y="5071768"/>
            <a:ext cx="1710482" cy="1640955"/>
            <a:chOff x="5286833" y="193476"/>
            <a:chExt cx="6854369" cy="6575754"/>
          </a:xfrm>
        </p:grpSpPr>
        <p:pic>
          <p:nvPicPr>
            <p:cNvPr id="107" name="Graphic 106" descr="Gymnast: Floor routine with solid fill">
              <a:extLst>
                <a:ext uri="{FF2B5EF4-FFF2-40B4-BE49-F238E27FC236}">
                  <a16:creationId xmlns:a16="http://schemas.microsoft.com/office/drawing/2014/main" id="{6B2DE577-E3AF-C1E2-7C9F-F492DA548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949542" y="398301"/>
              <a:ext cx="2010229" cy="2010229"/>
            </a:xfrm>
            <a:prstGeom prst="rect">
              <a:avLst/>
            </a:prstGeom>
          </p:spPr>
        </p:pic>
        <p:pic>
          <p:nvPicPr>
            <p:cNvPr id="108" name="Graphic 107" descr="Gymnast: Floor routine with solid fill">
              <a:extLst>
                <a:ext uri="{FF2B5EF4-FFF2-40B4-BE49-F238E27FC236}">
                  <a16:creationId xmlns:a16="http://schemas.microsoft.com/office/drawing/2014/main" id="{054989DA-8125-AE1A-BF6A-F3A543B6A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8120746" y="1664672"/>
              <a:ext cx="2010227" cy="2010229"/>
            </a:xfrm>
            <a:prstGeom prst="rect">
              <a:avLst/>
            </a:prstGeom>
          </p:spPr>
        </p:pic>
        <p:pic>
          <p:nvPicPr>
            <p:cNvPr id="109" name="Graphic 108" descr="Gymnast: Floor routine with solid fill">
              <a:extLst>
                <a:ext uri="{FF2B5EF4-FFF2-40B4-BE49-F238E27FC236}">
                  <a16:creationId xmlns:a16="http://schemas.microsoft.com/office/drawing/2014/main" id="{7247E883-CEEB-C73E-2C56-B4C06F9A5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358742" y="3211285"/>
              <a:ext cx="2010229" cy="2010229"/>
            </a:xfrm>
            <a:prstGeom prst="rect">
              <a:avLst/>
            </a:prstGeom>
          </p:spPr>
        </p:pic>
        <p:pic>
          <p:nvPicPr>
            <p:cNvPr id="110" name="Graphic 109" descr="Gymnast: Floor routine with solid fill">
              <a:extLst>
                <a:ext uri="{FF2B5EF4-FFF2-40B4-BE49-F238E27FC236}">
                  <a16:creationId xmlns:a16="http://schemas.microsoft.com/office/drawing/2014/main" id="{4506555D-9D3D-BA87-22C2-EF28C8CD2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5529946" y="4477656"/>
              <a:ext cx="2010227" cy="2010229"/>
            </a:xfrm>
            <a:prstGeom prst="rect">
              <a:avLst/>
            </a:prstGeom>
          </p:spPr>
        </p:pic>
        <p:pic>
          <p:nvPicPr>
            <p:cNvPr id="111" name="Graphic 110" descr="Gymnast: Floor routine with solid fill">
              <a:extLst>
                <a:ext uri="{FF2B5EF4-FFF2-40B4-BE49-F238E27FC236}">
                  <a16:creationId xmlns:a16="http://schemas.microsoft.com/office/drawing/2014/main" id="{27F769E9-3673-911A-4B5E-995A63340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91829" y="370115"/>
              <a:ext cx="2010229" cy="2010229"/>
            </a:xfrm>
            <a:prstGeom prst="rect">
              <a:avLst/>
            </a:prstGeom>
          </p:spPr>
        </p:pic>
        <p:pic>
          <p:nvPicPr>
            <p:cNvPr id="112" name="Graphic 111" descr="Gymnast: Floor routine with solid fill">
              <a:extLst>
                <a:ext uri="{FF2B5EF4-FFF2-40B4-BE49-F238E27FC236}">
                  <a16:creationId xmlns:a16="http://schemas.microsoft.com/office/drawing/2014/main" id="{9D4C71EB-F62C-4920-7983-654871627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5471889" y="2078329"/>
              <a:ext cx="2010227" cy="2010229"/>
            </a:xfrm>
            <a:prstGeom prst="rect">
              <a:avLst/>
            </a:prstGeom>
          </p:spPr>
        </p:pic>
        <p:pic>
          <p:nvPicPr>
            <p:cNvPr id="113" name="Graphic 112" descr="Gymnast: Floor routine with solid fill">
              <a:extLst>
                <a:ext uri="{FF2B5EF4-FFF2-40B4-BE49-F238E27FC236}">
                  <a16:creationId xmlns:a16="http://schemas.microsoft.com/office/drawing/2014/main" id="{9E50B9A8-7C78-6A58-36C9-8F335C23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130973" y="4759001"/>
              <a:ext cx="2010229" cy="2010229"/>
            </a:xfrm>
            <a:prstGeom prst="rect">
              <a:avLst/>
            </a:prstGeom>
          </p:spPr>
        </p:pic>
        <p:pic>
          <p:nvPicPr>
            <p:cNvPr id="114" name="Graphic 113" descr="Gymnast: Floor routine with solid fill">
              <a:extLst>
                <a:ext uri="{FF2B5EF4-FFF2-40B4-BE49-F238E27FC236}">
                  <a16:creationId xmlns:a16="http://schemas.microsoft.com/office/drawing/2014/main" id="{A89C8AB7-E444-4A50-7D0A-264D3111B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10007601" y="2748772"/>
              <a:ext cx="2010227" cy="2010229"/>
            </a:xfrm>
            <a:prstGeom prst="rect">
              <a:avLst/>
            </a:prstGeom>
          </p:spPr>
        </p:pic>
        <p:pic>
          <p:nvPicPr>
            <p:cNvPr id="115" name="Graphic 114" descr="Gymnast: Floor routine with solid fill">
              <a:extLst>
                <a:ext uri="{FF2B5EF4-FFF2-40B4-BE49-F238E27FC236}">
                  <a16:creationId xmlns:a16="http://schemas.microsoft.com/office/drawing/2014/main" id="{ED4A687D-9F8B-FFAB-76C2-96F564141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7888516" y="4759000"/>
              <a:ext cx="2010227" cy="2010229"/>
            </a:xfrm>
            <a:prstGeom prst="rect">
              <a:avLst/>
            </a:prstGeom>
          </p:spPr>
        </p:pic>
        <p:pic>
          <p:nvPicPr>
            <p:cNvPr id="116" name="Graphic 115" descr="Gymnast: Floor routine with solid fill">
              <a:extLst>
                <a:ext uri="{FF2B5EF4-FFF2-40B4-BE49-F238E27FC236}">
                  <a16:creationId xmlns:a16="http://schemas.microsoft.com/office/drawing/2014/main" id="{392A0617-783F-6D61-6654-B49CA680B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286833" y="193476"/>
              <a:ext cx="2010229" cy="2010229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0C2FA15-7DC0-36DC-CF9C-C46274A03F63}"/>
              </a:ext>
            </a:extLst>
          </p:cNvPr>
          <p:cNvGrpSpPr/>
          <p:nvPr/>
        </p:nvGrpSpPr>
        <p:grpSpPr>
          <a:xfrm>
            <a:off x="5978581" y="5189374"/>
            <a:ext cx="1584358" cy="1380258"/>
            <a:chOff x="4847143" y="363168"/>
            <a:chExt cx="7359678" cy="6411592"/>
          </a:xfrm>
        </p:grpSpPr>
        <p:pic>
          <p:nvPicPr>
            <p:cNvPr id="118" name="Graphic 117" descr="Medieval Trumpet with solid fill">
              <a:extLst>
                <a:ext uri="{FF2B5EF4-FFF2-40B4-BE49-F238E27FC236}">
                  <a16:creationId xmlns:a16="http://schemas.microsoft.com/office/drawing/2014/main" id="{6AAA53FB-C53D-4F27-4C3B-0615CB616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4847143" y="601426"/>
              <a:ext cx="1785257" cy="1785257"/>
            </a:xfrm>
            <a:prstGeom prst="rect">
              <a:avLst/>
            </a:prstGeom>
          </p:spPr>
        </p:pic>
        <p:pic>
          <p:nvPicPr>
            <p:cNvPr id="119" name="Graphic 118" descr="Medieval Trumpet with solid fill">
              <a:extLst>
                <a:ext uri="{FF2B5EF4-FFF2-40B4-BE49-F238E27FC236}">
                  <a16:creationId xmlns:a16="http://schemas.microsoft.com/office/drawing/2014/main" id="{97BDE3C9-2094-C38C-6B0B-21FE376B7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6705285" y="874824"/>
              <a:ext cx="1785257" cy="1785257"/>
            </a:xfrm>
            <a:prstGeom prst="rect">
              <a:avLst/>
            </a:prstGeom>
          </p:spPr>
        </p:pic>
        <p:pic>
          <p:nvPicPr>
            <p:cNvPr id="120" name="Graphic 119" descr="Medieval Trumpet with solid fill">
              <a:extLst>
                <a:ext uri="{FF2B5EF4-FFF2-40B4-BE49-F238E27FC236}">
                  <a16:creationId xmlns:a16="http://schemas.microsoft.com/office/drawing/2014/main" id="{DE92FC3E-9D4B-B5EB-E018-7268182EB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5057287" y="2466686"/>
              <a:ext cx="1785257" cy="1785257"/>
            </a:xfrm>
            <a:prstGeom prst="rect">
              <a:avLst/>
            </a:prstGeom>
          </p:spPr>
        </p:pic>
        <p:pic>
          <p:nvPicPr>
            <p:cNvPr id="121" name="Graphic 120" descr="Medieval Trumpet with solid fill">
              <a:extLst>
                <a:ext uri="{FF2B5EF4-FFF2-40B4-BE49-F238E27FC236}">
                  <a16:creationId xmlns:a16="http://schemas.microsoft.com/office/drawing/2014/main" id="{1786D6DE-F74E-F48C-FF84-218576194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6551314" y="3166787"/>
              <a:ext cx="1785257" cy="1785257"/>
            </a:xfrm>
            <a:prstGeom prst="rect">
              <a:avLst/>
            </a:prstGeom>
          </p:spPr>
        </p:pic>
        <p:pic>
          <p:nvPicPr>
            <p:cNvPr id="122" name="Graphic 121" descr="Medieval Trumpet with solid fill">
              <a:extLst>
                <a:ext uri="{FF2B5EF4-FFF2-40B4-BE49-F238E27FC236}">
                  <a16:creationId xmlns:a16="http://schemas.microsoft.com/office/drawing/2014/main" id="{20197F4A-CA30-12A1-4997-ABEAA4313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8563424" y="363168"/>
              <a:ext cx="1785257" cy="1785257"/>
            </a:xfrm>
            <a:prstGeom prst="rect">
              <a:avLst/>
            </a:prstGeom>
          </p:spPr>
        </p:pic>
        <p:pic>
          <p:nvPicPr>
            <p:cNvPr id="123" name="Graphic 122" descr="Medieval Trumpet with solid fill">
              <a:extLst>
                <a:ext uri="{FF2B5EF4-FFF2-40B4-BE49-F238E27FC236}">
                  <a16:creationId xmlns:a16="http://schemas.microsoft.com/office/drawing/2014/main" id="{0DDA9738-D9EB-8A7D-3621-733DD741D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10421564" y="1042319"/>
              <a:ext cx="1785257" cy="1785257"/>
            </a:xfrm>
            <a:prstGeom prst="rect">
              <a:avLst/>
            </a:prstGeom>
          </p:spPr>
        </p:pic>
        <p:pic>
          <p:nvPicPr>
            <p:cNvPr id="124" name="Graphic 123" descr="Medieval Trumpet with solid fill">
              <a:extLst>
                <a:ext uri="{FF2B5EF4-FFF2-40B4-BE49-F238E27FC236}">
                  <a16:creationId xmlns:a16="http://schemas.microsoft.com/office/drawing/2014/main" id="{6132098A-6646-6BBF-0E15-03718E88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8409456" y="2466687"/>
              <a:ext cx="1785257" cy="1785257"/>
            </a:xfrm>
            <a:prstGeom prst="rect">
              <a:avLst/>
            </a:prstGeom>
          </p:spPr>
        </p:pic>
        <p:pic>
          <p:nvPicPr>
            <p:cNvPr id="125" name="Graphic 124" descr="Medieval Trumpet with solid fill">
              <a:extLst>
                <a:ext uri="{FF2B5EF4-FFF2-40B4-BE49-F238E27FC236}">
                  <a16:creationId xmlns:a16="http://schemas.microsoft.com/office/drawing/2014/main" id="{54E2283F-82A1-E454-7034-29CDBBC62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10267596" y="3145838"/>
              <a:ext cx="1785257" cy="1785257"/>
            </a:xfrm>
            <a:prstGeom prst="rect">
              <a:avLst/>
            </a:prstGeom>
          </p:spPr>
        </p:pic>
        <p:pic>
          <p:nvPicPr>
            <p:cNvPr id="126" name="Graphic 125" descr="Medieval Trumpet with solid fill">
              <a:extLst>
                <a:ext uri="{FF2B5EF4-FFF2-40B4-BE49-F238E27FC236}">
                  <a16:creationId xmlns:a16="http://schemas.microsoft.com/office/drawing/2014/main" id="{5B318381-CF4D-CA4A-0CBE-8CE90C55F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7961082" y="4310352"/>
              <a:ext cx="1785257" cy="1785257"/>
            </a:xfrm>
            <a:prstGeom prst="rect">
              <a:avLst/>
            </a:prstGeom>
          </p:spPr>
        </p:pic>
        <p:pic>
          <p:nvPicPr>
            <p:cNvPr id="127" name="Graphic 126" descr="Medieval Trumpet with solid fill">
              <a:extLst>
                <a:ext uri="{FF2B5EF4-FFF2-40B4-BE49-F238E27FC236}">
                  <a16:creationId xmlns:a16="http://schemas.microsoft.com/office/drawing/2014/main" id="{0A228941-3A07-05F8-0440-36A42D897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9819222" y="4989503"/>
              <a:ext cx="1785257" cy="1785257"/>
            </a:xfrm>
            <a:prstGeom prst="rect">
              <a:avLst/>
            </a:prstGeom>
          </p:spPr>
        </p:pic>
        <p:pic>
          <p:nvPicPr>
            <p:cNvPr id="128" name="Graphic 127" descr="Medieval Trumpet with solid fill">
              <a:extLst>
                <a:ext uri="{FF2B5EF4-FFF2-40B4-BE49-F238E27FC236}">
                  <a16:creationId xmlns:a16="http://schemas.microsoft.com/office/drawing/2014/main" id="{1A9AAD02-D15E-27DE-9196-7941818B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549096">
              <a:off x="5855732" y="4886998"/>
              <a:ext cx="1785257" cy="1785257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EF56DDF-3423-7B09-C9B6-FB1DF40B1A0A}"/>
              </a:ext>
            </a:extLst>
          </p:cNvPr>
          <p:cNvGrpSpPr/>
          <p:nvPr/>
        </p:nvGrpSpPr>
        <p:grpSpPr>
          <a:xfrm>
            <a:off x="8368072" y="5126156"/>
            <a:ext cx="1602262" cy="1518289"/>
            <a:chOff x="5326744" y="349339"/>
            <a:chExt cx="6647540" cy="6299147"/>
          </a:xfrm>
        </p:grpSpPr>
        <p:pic>
          <p:nvPicPr>
            <p:cNvPr id="130" name="Graphic 129" descr="Drum with solid fill">
              <a:extLst>
                <a:ext uri="{FF2B5EF4-FFF2-40B4-BE49-F238E27FC236}">
                  <a16:creationId xmlns:a16="http://schemas.microsoft.com/office/drawing/2014/main" id="{04487B67-E026-0738-0429-752FA3819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897257" y="2524247"/>
              <a:ext cx="1480457" cy="1480457"/>
            </a:xfrm>
            <a:prstGeom prst="rect">
              <a:avLst/>
            </a:prstGeom>
          </p:spPr>
        </p:pic>
        <p:pic>
          <p:nvPicPr>
            <p:cNvPr id="131" name="Graphic 130" descr="Drum with solid fill">
              <a:extLst>
                <a:ext uri="{FF2B5EF4-FFF2-40B4-BE49-F238E27FC236}">
                  <a16:creationId xmlns:a16="http://schemas.microsoft.com/office/drawing/2014/main" id="{F012958E-56AA-2632-DD64-62D12DAA0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540171" y="925043"/>
              <a:ext cx="1480457" cy="1480457"/>
            </a:xfrm>
            <a:prstGeom prst="rect">
              <a:avLst/>
            </a:prstGeom>
          </p:spPr>
        </p:pic>
        <p:pic>
          <p:nvPicPr>
            <p:cNvPr id="132" name="Graphic 131" descr="Drum with solid fill">
              <a:extLst>
                <a:ext uri="{FF2B5EF4-FFF2-40B4-BE49-F238E27FC236}">
                  <a16:creationId xmlns:a16="http://schemas.microsoft.com/office/drawing/2014/main" id="{D38CBADF-F2DA-4A8D-1162-86BD828E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326744" y="1948542"/>
              <a:ext cx="1480457" cy="1480457"/>
            </a:xfrm>
            <a:prstGeom prst="rect">
              <a:avLst/>
            </a:prstGeom>
          </p:spPr>
        </p:pic>
        <p:pic>
          <p:nvPicPr>
            <p:cNvPr id="133" name="Graphic 132" descr="Drum with solid fill">
              <a:extLst>
                <a:ext uri="{FF2B5EF4-FFF2-40B4-BE49-F238E27FC236}">
                  <a16:creationId xmlns:a16="http://schemas.microsoft.com/office/drawing/2014/main" id="{D676B998-4257-9B6A-190C-20D87A62A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923314" y="2688771"/>
              <a:ext cx="1480457" cy="1480457"/>
            </a:xfrm>
            <a:prstGeom prst="rect">
              <a:avLst/>
            </a:prstGeom>
          </p:spPr>
        </p:pic>
        <p:pic>
          <p:nvPicPr>
            <p:cNvPr id="134" name="Graphic 133" descr="Drum with solid fill">
              <a:extLst>
                <a:ext uri="{FF2B5EF4-FFF2-40B4-BE49-F238E27FC236}">
                  <a16:creationId xmlns:a16="http://schemas.microsoft.com/office/drawing/2014/main" id="{E3D60C8E-5281-1324-BEA7-0624C575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759372" y="4242198"/>
              <a:ext cx="1480457" cy="1480457"/>
            </a:xfrm>
            <a:prstGeom prst="rect">
              <a:avLst/>
            </a:prstGeom>
          </p:spPr>
        </p:pic>
        <p:pic>
          <p:nvPicPr>
            <p:cNvPr id="135" name="Graphic 134" descr="Drum with solid fill">
              <a:extLst>
                <a:ext uri="{FF2B5EF4-FFF2-40B4-BE49-F238E27FC236}">
                  <a16:creationId xmlns:a16="http://schemas.microsoft.com/office/drawing/2014/main" id="{E8E53533-0EAC-566C-2F67-F760FB7F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434285" y="349339"/>
              <a:ext cx="1480457" cy="1480457"/>
            </a:xfrm>
            <a:prstGeom prst="rect">
              <a:avLst/>
            </a:prstGeom>
          </p:spPr>
        </p:pic>
        <p:pic>
          <p:nvPicPr>
            <p:cNvPr id="136" name="Graphic 135" descr="Drum with solid fill">
              <a:extLst>
                <a:ext uri="{FF2B5EF4-FFF2-40B4-BE49-F238E27FC236}">
                  <a16:creationId xmlns:a16="http://schemas.microsoft.com/office/drawing/2014/main" id="{E594F035-C558-B3AD-511D-4772E14E6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493827" y="1767269"/>
              <a:ext cx="1480457" cy="1480457"/>
            </a:xfrm>
            <a:prstGeom prst="rect">
              <a:avLst/>
            </a:prstGeom>
          </p:spPr>
        </p:pic>
        <p:pic>
          <p:nvPicPr>
            <p:cNvPr id="137" name="Graphic 136" descr="Drum with solid fill">
              <a:extLst>
                <a:ext uri="{FF2B5EF4-FFF2-40B4-BE49-F238E27FC236}">
                  <a16:creationId xmlns:a16="http://schemas.microsoft.com/office/drawing/2014/main" id="{3B691B55-4F17-B1C3-7D07-56CEEA963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450283" y="3467649"/>
              <a:ext cx="1480457" cy="1480457"/>
            </a:xfrm>
            <a:prstGeom prst="rect">
              <a:avLst/>
            </a:prstGeom>
          </p:spPr>
        </p:pic>
        <p:pic>
          <p:nvPicPr>
            <p:cNvPr id="138" name="Graphic 137" descr="Drum with solid fill">
              <a:extLst>
                <a:ext uri="{FF2B5EF4-FFF2-40B4-BE49-F238E27FC236}">
                  <a16:creationId xmlns:a16="http://schemas.microsoft.com/office/drawing/2014/main" id="{4C333D42-F207-080D-CBD4-497C43019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442857" y="3763988"/>
              <a:ext cx="1480457" cy="1480457"/>
            </a:xfrm>
            <a:prstGeom prst="rect">
              <a:avLst/>
            </a:prstGeom>
          </p:spPr>
        </p:pic>
        <p:pic>
          <p:nvPicPr>
            <p:cNvPr id="139" name="Graphic 138" descr="Drum with solid fill">
              <a:extLst>
                <a:ext uri="{FF2B5EF4-FFF2-40B4-BE49-F238E27FC236}">
                  <a16:creationId xmlns:a16="http://schemas.microsoft.com/office/drawing/2014/main" id="{69041649-FB7A-8317-C3BA-E4DE3C2B5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119259" y="4514261"/>
              <a:ext cx="1480457" cy="1480457"/>
            </a:xfrm>
            <a:prstGeom prst="rect">
              <a:avLst/>
            </a:prstGeom>
          </p:spPr>
        </p:pic>
        <p:pic>
          <p:nvPicPr>
            <p:cNvPr id="140" name="Graphic 139" descr="Drum with solid fill">
              <a:extLst>
                <a:ext uri="{FF2B5EF4-FFF2-40B4-BE49-F238E27FC236}">
                  <a16:creationId xmlns:a16="http://schemas.microsoft.com/office/drawing/2014/main" id="{522D91DC-FD00-F91C-2975-1575E751A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297885" y="5168029"/>
              <a:ext cx="1480457" cy="1480457"/>
            </a:xfrm>
            <a:prstGeom prst="rect">
              <a:avLst/>
            </a:prstGeom>
          </p:spPr>
        </p:pic>
        <p:pic>
          <p:nvPicPr>
            <p:cNvPr id="141" name="Graphic 140" descr="Drum with solid fill">
              <a:extLst>
                <a:ext uri="{FF2B5EF4-FFF2-40B4-BE49-F238E27FC236}">
                  <a16:creationId xmlns:a16="http://schemas.microsoft.com/office/drawing/2014/main" id="{F68494DF-0D21-17B7-CEFE-92246EC87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646057" y="395117"/>
              <a:ext cx="1480457" cy="1480457"/>
            </a:xfrm>
            <a:prstGeom prst="rect">
              <a:avLst/>
            </a:prstGeom>
          </p:spPr>
        </p:pic>
      </p:grpSp>
      <p:pic>
        <p:nvPicPr>
          <p:cNvPr id="4" name="Graphic 3" descr="Present with solid fill">
            <a:extLst>
              <a:ext uri="{FF2B5EF4-FFF2-40B4-BE49-F238E27FC236}">
                <a16:creationId xmlns:a16="http://schemas.microsoft.com/office/drawing/2014/main" id="{41AE91B3-6500-A9D3-6526-B48FA7D700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78294" y="74231"/>
            <a:ext cx="914400" cy="914400"/>
          </a:xfrm>
          <a:prstGeom prst="rect">
            <a:avLst/>
          </a:prstGeom>
          <a:effectLst>
            <a:outerShdw blurRad="63500" dist="635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862990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2B830C-BBFC-1444-014A-B417C36F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44" y="311412"/>
            <a:ext cx="3360449" cy="1899946"/>
          </a:xfrm>
          <a:prstGeom prst="rect">
            <a:avLst/>
          </a:prstGeom>
          <a:effectLst>
            <a:outerShdw blurRad="63500" sx="104000" sy="104000" algn="ctr" rotWithShape="0">
              <a:schemeClr val="bg1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21DF4-EB59-041A-865A-41012B211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08" y="311412"/>
            <a:ext cx="3269708" cy="1899942"/>
          </a:xfrm>
          <a:prstGeom prst="rect">
            <a:avLst/>
          </a:prstGeom>
          <a:effectLst>
            <a:outerShdw blurRad="63500" sx="104000" sy="104000" algn="ctr" rotWithShape="0">
              <a:schemeClr val="bg1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972FF-5392-F2FE-76F2-A5226157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159" y="4642830"/>
            <a:ext cx="3377679" cy="1903761"/>
          </a:xfrm>
          <a:prstGeom prst="rect">
            <a:avLst/>
          </a:prstGeom>
          <a:effectLst>
            <a:outerShdw blurRad="63500" sx="104000" sy="104000" algn="ctr" rotWithShape="0">
              <a:schemeClr val="bg1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7A113C-1029-D7FE-4D56-0AF9D462B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2" y="2477119"/>
            <a:ext cx="3311263" cy="1899942"/>
          </a:xfrm>
          <a:prstGeom prst="rect">
            <a:avLst/>
          </a:prstGeom>
          <a:effectLst>
            <a:outerShdw blurRad="63500" sx="104000" sy="104000" algn="ctr" rotWithShape="0">
              <a:schemeClr val="bg1"/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7110DD-4388-E032-2A42-BC158BE58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0" y="4642826"/>
            <a:ext cx="3288235" cy="1899942"/>
          </a:xfrm>
          <a:prstGeom prst="rect">
            <a:avLst/>
          </a:prstGeom>
          <a:effectLst>
            <a:outerShdw blurRad="63500" sx="104000" sy="104000" algn="ctr" rotWithShape="0">
              <a:schemeClr val="bg1"/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8412E1-A868-6154-890F-C10A39B98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60" y="2472238"/>
            <a:ext cx="3377679" cy="1904823"/>
          </a:xfrm>
          <a:prstGeom prst="rect">
            <a:avLst/>
          </a:prstGeom>
          <a:effectLst>
            <a:outerShdw blurRad="63500" sx="104000" sy="104000" algn="ctr" rotWithShape="0">
              <a:schemeClr val="bg1"/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7C6A0-47F2-3A65-0417-A36C97D53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11" y="4642818"/>
            <a:ext cx="3374214" cy="1899942"/>
          </a:xfrm>
          <a:prstGeom prst="rect">
            <a:avLst/>
          </a:prstGeom>
          <a:effectLst>
            <a:outerShdw blurRad="63500" sx="104000" sy="104000" algn="ctr" rotWithShape="0">
              <a:schemeClr val="bg1"/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87413C-86A7-1028-AD8E-85C49F9014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9644" y="2472237"/>
            <a:ext cx="3374214" cy="1904823"/>
          </a:xfrm>
          <a:prstGeom prst="rect">
            <a:avLst/>
          </a:prstGeom>
          <a:effectLst>
            <a:outerShdw blurRad="63500" sx="104000" sy="104000" algn="ctr" rotWithShape="0">
              <a:schemeClr val="bg1"/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5B0CDB-24CA-4C2E-4EB4-500C0F607A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7899" y="311410"/>
            <a:ext cx="3386939" cy="1898778"/>
          </a:xfrm>
          <a:prstGeom prst="rect">
            <a:avLst/>
          </a:prstGeom>
          <a:effectLst>
            <a:outerShdw blurRad="63500" sx="104000" sy="104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8931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Man with beard">
            <a:extLst>
              <a:ext uri="{FF2B5EF4-FFF2-40B4-BE49-F238E27FC236}">
                <a16:creationId xmlns:a16="http://schemas.microsoft.com/office/drawing/2014/main" id="{BA90DBCB-045C-44AE-C78F-710582B7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564" y="312174"/>
            <a:ext cx="2041979" cy="6369475"/>
          </a:xfrm>
          <a:prstGeom prst="rect">
            <a:avLst/>
          </a:prstGeom>
          <a:effectLst>
            <a:outerShdw blurRad="63500" dist="63500" dir="2700000" algn="tl" rotWithShape="0">
              <a:prstClr val="black"/>
            </a:outerShdw>
          </a:effectLst>
        </p:spPr>
      </p:pic>
      <p:pic>
        <p:nvPicPr>
          <p:cNvPr id="13" name="Graphic 12" descr="Woman with ponytail hair">
            <a:extLst>
              <a:ext uri="{FF2B5EF4-FFF2-40B4-BE49-F238E27FC236}">
                <a16:creationId xmlns:a16="http://schemas.microsoft.com/office/drawing/2014/main" id="{8942CA3D-6736-C03C-5265-90D291C3D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823780" y="312175"/>
            <a:ext cx="3019876" cy="6249717"/>
          </a:xfrm>
          <a:prstGeom prst="rect">
            <a:avLst/>
          </a:prstGeom>
          <a:effectLst>
            <a:outerShdw blurRad="63500" dist="63500" dir="2700000" algn="tl" rotWithShape="0">
              <a:prstClr val="black"/>
            </a:outerShdw>
          </a:effectLst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3171F95D-8B89-5321-7D0F-5A01B23BDE9F}"/>
              </a:ext>
            </a:extLst>
          </p:cNvPr>
          <p:cNvSpPr/>
          <p:nvPr/>
        </p:nvSpPr>
        <p:spPr>
          <a:xfrm>
            <a:off x="3594626" y="3018971"/>
            <a:ext cx="5319486" cy="3458029"/>
          </a:xfrm>
          <a:prstGeom prst="rightArrow">
            <a:avLst>
              <a:gd name="adj1" fmla="val 56716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2793E0A7-8E65-6557-A7F4-04E606DAA7B5}"/>
              </a:ext>
            </a:extLst>
          </p:cNvPr>
          <p:cNvSpPr/>
          <p:nvPr/>
        </p:nvSpPr>
        <p:spPr>
          <a:xfrm flipH="1">
            <a:off x="2961967" y="381000"/>
            <a:ext cx="6584804" cy="1259114"/>
          </a:xfrm>
          <a:prstGeom prst="cloudCallout">
            <a:avLst>
              <a:gd name="adj1" fmla="val -57790"/>
              <a:gd name="adj2" fmla="val -254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AB16AC-298E-442F-461E-E782B1AB8501}"/>
              </a:ext>
            </a:extLst>
          </p:cNvPr>
          <p:cNvSpPr txBox="1"/>
          <p:nvPr/>
        </p:nvSpPr>
        <p:spPr>
          <a:xfrm>
            <a:off x="2860369" y="600307"/>
            <a:ext cx="658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“My true love gave to me...”</a:t>
            </a:r>
          </a:p>
        </p:txBody>
      </p:sp>
    </p:spTree>
    <p:extLst>
      <p:ext uri="{BB962C8B-B14F-4D97-AF65-F5344CB8AC3E}">
        <p14:creationId xmlns:p14="http://schemas.microsoft.com/office/powerpoint/2010/main" val="303758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2A6CD9-4709-1C59-C642-ED5F71F6E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802C6C-4CBE-68B4-6CF3-F6815F31B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" y="76035"/>
            <a:ext cx="3969642" cy="22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Deciduous tree with solid fill">
            <a:extLst>
              <a:ext uri="{FF2B5EF4-FFF2-40B4-BE49-F238E27FC236}">
                <a16:creationId xmlns:a16="http://schemas.microsoft.com/office/drawing/2014/main" id="{4E73AB3E-3747-3B8F-BB3D-1B4AFFBF5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9484" y="199570"/>
            <a:ext cx="6288315" cy="6288315"/>
          </a:xfrm>
          <a:prstGeom prst="rect">
            <a:avLst/>
          </a:prstGeom>
        </p:spPr>
      </p:pic>
      <p:pic>
        <p:nvPicPr>
          <p:cNvPr id="12" name="Graphic 11" descr="Chicken with solid fill">
            <a:extLst>
              <a:ext uri="{FF2B5EF4-FFF2-40B4-BE49-F238E27FC236}">
                <a16:creationId xmlns:a16="http://schemas.microsoft.com/office/drawing/2014/main" id="{DF0DE64E-9811-2B60-57F5-229722B74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9942" y="1375229"/>
            <a:ext cx="1850571" cy="1850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C42A0E-8D8E-6259-1D2D-109ECEC731BF}"/>
              </a:ext>
            </a:extLst>
          </p:cNvPr>
          <p:cNvSpPr txBox="1"/>
          <p:nvPr/>
        </p:nvSpPr>
        <p:spPr>
          <a:xfrm>
            <a:off x="1023255" y="1403416"/>
            <a:ext cx="3048000" cy="5084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300" spc="300" dirty="0">
                <a:solidFill>
                  <a:srgbClr val="00B05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41300" spc="300" dirty="0">
              <a:solidFill>
                <a:srgbClr val="FF0000"/>
              </a:solidFill>
              <a:effectLst>
                <a:outerShdw blurRad="63500" dist="63500" dir="2700000" algn="tl" rotWithShape="0">
                  <a:prstClr val="black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C18D4E-814B-FD25-8C1B-7212F38CE5C4}"/>
              </a:ext>
            </a:extLst>
          </p:cNvPr>
          <p:cNvSpPr txBox="1"/>
          <p:nvPr/>
        </p:nvSpPr>
        <p:spPr>
          <a:xfrm>
            <a:off x="253999" y="5973411"/>
            <a:ext cx="687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“A partridge in a pear tree”</a:t>
            </a:r>
          </a:p>
        </p:txBody>
      </p:sp>
    </p:spTree>
    <p:extLst>
      <p:ext uri="{BB962C8B-B14F-4D97-AF65-F5344CB8AC3E}">
        <p14:creationId xmlns:p14="http://schemas.microsoft.com/office/powerpoint/2010/main" val="3411838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EF3DC9-3012-6AC9-BA50-5F481BBE3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266FE47-0937-843C-B0CE-931A4181CEB0}"/>
              </a:ext>
            </a:extLst>
          </p:cNvPr>
          <p:cNvSpPr txBox="1"/>
          <p:nvPr/>
        </p:nvSpPr>
        <p:spPr>
          <a:xfrm>
            <a:off x="1023255" y="1403416"/>
            <a:ext cx="3048000" cy="5084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300" spc="300" dirty="0">
                <a:solidFill>
                  <a:srgbClr val="FF00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807569-DA13-7430-BAA5-1C17F7A7F1E8}"/>
              </a:ext>
            </a:extLst>
          </p:cNvPr>
          <p:cNvGrpSpPr/>
          <p:nvPr/>
        </p:nvGrpSpPr>
        <p:grpSpPr>
          <a:xfrm>
            <a:off x="5769428" y="115275"/>
            <a:ext cx="6422572" cy="6627450"/>
            <a:chOff x="5769428" y="115275"/>
            <a:chExt cx="6422572" cy="6627450"/>
          </a:xfrm>
        </p:grpSpPr>
        <p:pic>
          <p:nvPicPr>
            <p:cNvPr id="12" name="Graphic 11" descr="Chicken with solid fill">
              <a:extLst>
                <a:ext uri="{FF2B5EF4-FFF2-40B4-BE49-F238E27FC236}">
                  <a16:creationId xmlns:a16="http://schemas.microsoft.com/office/drawing/2014/main" id="{66833DFC-9908-1938-7548-11EFC4DFE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69428" y="115275"/>
              <a:ext cx="3824515" cy="3824515"/>
            </a:xfrm>
            <a:prstGeom prst="rect">
              <a:avLst/>
            </a:prstGeom>
          </p:spPr>
        </p:pic>
        <p:pic>
          <p:nvPicPr>
            <p:cNvPr id="2" name="Graphic 1" descr="Chicken with solid fill">
              <a:extLst>
                <a:ext uri="{FF2B5EF4-FFF2-40B4-BE49-F238E27FC236}">
                  <a16:creationId xmlns:a16="http://schemas.microsoft.com/office/drawing/2014/main" id="{B5AF7571-92F8-860F-75F3-89B8169F2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895770" y="2918210"/>
              <a:ext cx="4296230" cy="382451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B951054-E4F0-5255-7519-3E2A23648497}"/>
              </a:ext>
            </a:extLst>
          </p:cNvPr>
          <p:cNvSpPr txBox="1"/>
          <p:nvPr/>
        </p:nvSpPr>
        <p:spPr>
          <a:xfrm>
            <a:off x="253999" y="5973411"/>
            <a:ext cx="687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“Two turtle doves”</a:t>
            </a:r>
          </a:p>
        </p:txBody>
      </p:sp>
    </p:spTree>
    <p:extLst>
      <p:ext uri="{BB962C8B-B14F-4D97-AF65-F5344CB8AC3E}">
        <p14:creationId xmlns:p14="http://schemas.microsoft.com/office/powerpoint/2010/main" val="15716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CCD30-B28B-1FEC-1AE2-8CDCE3A04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9076DED-7859-7F44-20AE-03CFB7C522AE}"/>
              </a:ext>
            </a:extLst>
          </p:cNvPr>
          <p:cNvSpPr txBox="1"/>
          <p:nvPr/>
        </p:nvSpPr>
        <p:spPr>
          <a:xfrm>
            <a:off x="1023255" y="1403416"/>
            <a:ext cx="3048000" cy="5084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300" spc="300" dirty="0">
                <a:solidFill>
                  <a:srgbClr val="00B05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195263-5DA6-BD8A-2F83-28314287FD11}"/>
              </a:ext>
            </a:extLst>
          </p:cNvPr>
          <p:cNvGrpSpPr/>
          <p:nvPr/>
        </p:nvGrpSpPr>
        <p:grpSpPr>
          <a:xfrm>
            <a:off x="4738913" y="0"/>
            <a:ext cx="7453087" cy="6858000"/>
            <a:chOff x="4738913" y="0"/>
            <a:chExt cx="7453087" cy="6858000"/>
          </a:xfrm>
        </p:grpSpPr>
        <p:pic>
          <p:nvPicPr>
            <p:cNvPr id="12" name="Graphic 11" descr="Chicken with solid fill">
              <a:extLst>
                <a:ext uri="{FF2B5EF4-FFF2-40B4-BE49-F238E27FC236}">
                  <a16:creationId xmlns:a16="http://schemas.microsoft.com/office/drawing/2014/main" id="{F5B406BE-B5AA-537F-8B0F-6020CE43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38913" y="2033392"/>
              <a:ext cx="3824515" cy="3824515"/>
            </a:xfrm>
            <a:prstGeom prst="rect">
              <a:avLst/>
            </a:prstGeom>
          </p:spPr>
        </p:pic>
        <p:pic>
          <p:nvPicPr>
            <p:cNvPr id="2" name="Graphic 1" descr="Chicken with solid fill">
              <a:extLst>
                <a:ext uri="{FF2B5EF4-FFF2-40B4-BE49-F238E27FC236}">
                  <a16:creationId xmlns:a16="http://schemas.microsoft.com/office/drawing/2014/main" id="{7B74F99C-6FA4-C0EA-0177-9AF275656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619998" y="3033485"/>
              <a:ext cx="4296230" cy="3824515"/>
            </a:xfrm>
            <a:prstGeom prst="rect">
              <a:avLst/>
            </a:prstGeom>
          </p:spPr>
        </p:pic>
        <p:pic>
          <p:nvPicPr>
            <p:cNvPr id="3" name="Graphic 2" descr="Chicken with solid fill">
              <a:extLst>
                <a:ext uri="{FF2B5EF4-FFF2-40B4-BE49-F238E27FC236}">
                  <a16:creationId xmlns:a16="http://schemas.microsoft.com/office/drawing/2014/main" id="{40EF1FAB-DBA4-9FA9-D803-6A6F6CB40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895770" y="0"/>
              <a:ext cx="4296230" cy="382451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BAE0BFB-1A77-A47E-0CC5-3F174C1914F9}"/>
              </a:ext>
            </a:extLst>
          </p:cNvPr>
          <p:cNvSpPr txBox="1"/>
          <p:nvPr/>
        </p:nvSpPr>
        <p:spPr>
          <a:xfrm>
            <a:off x="253999" y="5973411"/>
            <a:ext cx="687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“Three French hens”</a:t>
            </a:r>
          </a:p>
        </p:txBody>
      </p:sp>
    </p:spTree>
    <p:extLst>
      <p:ext uri="{BB962C8B-B14F-4D97-AF65-F5344CB8AC3E}">
        <p14:creationId xmlns:p14="http://schemas.microsoft.com/office/powerpoint/2010/main" val="33406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A3932-9793-8A19-9385-F70008C22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40C054-279B-D61B-4D39-11D4434048E9}"/>
              </a:ext>
            </a:extLst>
          </p:cNvPr>
          <p:cNvSpPr txBox="1"/>
          <p:nvPr/>
        </p:nvSpPr>
        <p:spPr>
          <a:xfrm>
            <a:off x="1023255" y="1403416"/>
            <a:ext cx="3048000" cy="5084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300" spc="300" dirty="0">
                <a:solidFill>
                  <a:srgbClr val="FF00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264E22-8878-D287-86A0-CD9C85F90FC7}"/>
              </a:ext>
            </a:extLst>
          </p:cNvPr>
          <p:cNvGrpSpPr/>
          <p:nvPr/>
        </p:nvGrpSpPr>
        <p:grpSpPr>
          <a:xfrm>
            <a:off x="4666342" y="0"/>
            <a:ext cx="7369627" cy="6858000"/>
            <a:chOff x="4666342" y="0"/>
            <a:chExt cx="7369627" cy="6858000"/>
          </a:xfrm>
        </p:grpSpPr>
        <p:pic>
          <p:nvPicPr>
            <p:cNvPr id="4" name="Graphic 3" descr="Sparrow with solid fill">
              <a:extLst>
                <a:ext uri="{FF2B5EF4-FFF2-40B4-BE49-F238E27FC236}">
                  <a16:creationId xmlns:a16="http://schemas.microsoft.com/office/drawing/2014/main" id="{A524CC35-AF49-1928-C643-2BADA94E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6342" y="0"/>
              <a:ext cx="3650343" cy="3650343"/>
            </a:xfrm>
            <a:prstGeom prst="rect">
              <a:avLst/>
            </a:prstGeom>
          </p:spPr>
        </p:pic>
        <p:pic>
          <p:nvPicPr>
            <p:cNvPr id="5" name="Graphic 4" descr="Sparrow with solid fill">
              <a:extLst>
                <a:ext uri="{FF2B5EF4-FFF2-40B4-BE49-F238E27FC236}">
                  <a16:creationId xmlns:a16="http://schemas.microsoft.com/office/drawing/2014/main" id="{DF7BD318-7BC3-4893-8B80-061ED6D14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16685" y="3207657"/>
              <a:ext cx="3650343" cy="3650343"/>
            </a:xfrm>
            <a:prstGeom prst="rect">
              <a:avLst/>
            </a:prstGeom>
          </p:spPr>
        </p:pic>
        <p:pic>
          <p:nvPicPr>
            <p:cNvPr id="6" name="Graphic 5" descr="Sparrow with solid fill">
              <a:extLst>
                <a:ext uri="{FF2B5EF4-FFF2-40B4-BE49-F238E27FC236}">
                  <a16:creationId xmlns:a16="http://schemas.microsoft.com/office/drawing/2014/main" id="{04C4EBE0-02AE-E198-C816-D24A2FDDF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385626" y="0"/>
              <a:ext cx="3650343" cy="3650343"/>
            </a:xfrm>
            <a:prstGeom prst="rect">
              <a:avLst/>
            </a:prstGeom>
          </p:spPr>
        </p:pic>
        <p:pic>
          <p:nvPicPr>
            <p:cNvPr id="7" name="Graphic 6" descr="Sparrow with solid fill">
              <a:extLst>
                <a:ext uri="{FF2B5EF4-FFF2-40B4-BE49-F238E27FC236}">
                  <a16:creationId xmlns:a16="http://schemas.microsoft.com/office/drawing/2014/main" id="{FCE023F2-F7EE-ED0E-3378-C4907A8D3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4735283" y="3207657"/>
              <a:ext cx="3650343" cy="365034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248191-D708-BAB3-9C9F-3B2262A244F1}"/>
              </a:ext>
            </a:extLst>
          </p:cNvPr>
          <p:cNvSpPr txBox="1"/>
          <p:nvPr/>
        </p:nvSpPr>
        <p:spPr>
          <a:xfrm>
            <a:off x="1023255" y="5973411"/>
            <a:ext cx="610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“Four calling birds”</a:t>
            </a:r>
          </a:p>
        </p:txBody>
      </p:sp>
    </p:spTree>
    <p:extLst>
      <p:ext uri="{BB962C8B-B14F-4D97-AF65-F5344CB8AC3E}">
        <p14:creationId xmlns:p14="http://schemas.microsoft.com/office/powerpoint/2010/main" val="41077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514A63-79FE-AFF8-D439-8BBA7A02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7EE88E5-B900-22C0-749C-2191FEC880D4}"/>
              </a:ext>
            </a:extLst>
          </p:cNvPr>
          <p:cNvSpPr txBox="1"/>
          <p:nvPr/>
        </p:nvSpPr>
        <p:spPr>
          <a:xfrm>
            <a:off x="1023255" y="1403416"/>
            <a:ext cx="3048000" cy="5084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300" spc="300" dirty="0">
                <a:solidFill>
                  <a:srgbClr val="00B05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509450-3F50-B340-E289-45DD1CDB4CD5}"/>
              </a:ext>
            </a:extLst>
          </p:cNvPr>
          <p:cNvGrpSpPr/>
          <p:nvPr/>
        </p:nvGrpSpPr>
        <p:grpSpPr>
          <a:xfrm>
            <a:off x="4521201" y="2024743"/>
            <a:ext cx="7220858" cy="3254826"/>
            <a:chOff x="4521201" y="2024743"/>
            <a:chExt cx="7220858" cy="325482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55D3046-374C-9076-1F33-FC67F2B0EF99}"/>
                </a:ext>
              </a:extLst>
            </p:cNvPr>
            <p:cNvSpPr/>
            <p:nvPr/>
          </p:nvSpPr>
          <p:spPr>
            <a:xfrm>
              <a:off x="7046688" y="2024743"/>
              <a:ext cx="2169884" cy="2169884"/>
            </a:xfrm>
            <a:prstGeom prst="ellipse">
              <a:avLst/>
            </a:prstGeom>
            <a:noFill/>
            <a:ln w="2286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4CDEAF-48CB-426B-3940-2B1D27261514}"/>
                </a:ext>
              </a:extLst>
            </p:cNvPr>
            <p:cNvSpPr/>
            <p:nvPr/>
          </p:nvSpPr>
          <p:spPr>
            <a:xfrm>
              <a:off x="4521201" y="2024743"/>
              <a:ext cx="2169884" cy="2169884"/>
            </a:xfrm>
            <a:prstGeom prst="ellipse">
              <a:avLst/>
            </a:prstGeom>
            <a:noFill/>
            <a:ln w="2286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FCDC0B-0A71-BD1A-4246-D9284DC1276C}"/>
                </a:ext>
              </a:extLst>
            </p:cNvPr>
            <p:cNvSpPr/>
            <p:nvPr/>
          </p:nvSpPr>
          <p:spPr>
            <a:xfrm>
              <a:off x="9572175" y="2024743"/>
              <a:ext cx="2169884" cy="2169884"/>
            </a:xfrm>
            <a:prstGeom prst="ellipse">
              <a:avLst/>
            </a:prstGeom>
            <a:noFill/>
            <a:ln w="2286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96B977-D9DE-1C29-4D40-007563139503}"/>
                </a:ext>
              </a:extLst>
            </p:cNvPr>
            <p:cNvSpPr/>
            <p:nvPr/>
          </p:nvSpPr>
          <p:spPr>
            <a:xfrm>
              <a:off x="5783945" y="3109685"/>
              <a:ext cx="2169884" cy="2169884"/>
            </a:xfrm>
            <a:prstGeom prst="ellipse">
              <a:avLst/>
            </a:prstGeom>
            <a:noFill/>
            <a:ln w="2286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3F10B1-32A5-9DFB-BA91-327E7310FC72}"/>
                </a:ext>
              </a:extLst>
            </p:cNvPr>
            <p:cNvSpPr/>
            <p:nvPr/>
          </p:nvSpPr>
          <p:spPr>
            <a:xfrm>
              <a:off x="8302174" y="3109685"/>
              <a:ext cx="2169884" cy="2169884"/>
            </a:xfrm>
            <a:prstGeom prst="ellipse">
              <a:avLst/>
            </a:prstGeom>
            <a:noFill/>
            <a:ln w="228600"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FBEE2C-3F4F-D124-D071-543FEE34CCB0}"/>
              </a:ext>
            </a:extLst>
          </p:cNvPr>
          <p:cNvSpPr txBox="1"/>
          <p:nvPr/>
        </p:nvSpPr>
        <p:spPr>
          <a:xfrm>
            <a:off x="203201" y="5973411"/>
            <a:ext cx="836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“FIIIIIVE GOOO-OLD(</a:t>
            </a:r>
            <a:r>
              <a:rPr lang="en-US" sz="3600" b="1" dirty="0" err="1">
                <a:solidFill>
                  <a:schemeClr val="bg1"/>
                </a:solidFill>
              </a:rPr>
              <a:t>en</a:t>
            </a:r>
            <a:r>
              <a:rPr lang="en-US" sz="3600" b="1" dirty="0">
                <a:solidFill>
                  <a:schemeClr val="bg1"/>
                </a:solidFill>
              </a:rPr>
              <a:t>) RIIINGS!!!”</a:t>
            </a:r>
          </a:p>
        </p:txBody>
      </p:sp>
    </p:spTree>
    <p:extLst>
      <p:ext uri="{BB962C8B-B14F-4D97-AF65-F5344CB8AC3E}">
        <p14:creationId xmlns:p14="http://schemas.microsoft.com/office/powerpoint/2010/main" val="3343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27030-274D-2A25-0D3D-B70E18C60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5DC1A99-452E-7345-F5B9-72B3605E716B}"/>
              </a:ext>
            </a:extLst>
          </p:cNvPr>
          <p:cNvSpPr txBox="1"/>
          <p:nvPr/>
        </p:nvSpPr>
        <p:spPr>
          <a:xfrm>
            <a:off x="1023255" y="1403416"/>
            <a:ext cx="3048000" cy="5084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300" spc="300" dirty="0">
                <a:solidFill>
                  <a:srgbClr val="FF000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AEED4F-784B-7F30-11A2-C4EC4A6AF310}"/>
              </a:ext>
            </a:extLst>
          </p:cNvPr>
          <p:cNvGrpSpPr/>
          <p:nvPr/>
        </p:nvGrpSpPr>
        <p:grpSpPr>
          <a:xfrm>
            <a:off x="4664500" y="155094"/>
            <a:ext cx="7382357" cy="6702906"/>
            <a:chOff x="4664500" y="155094"/>
            <a:chExt cx="7382357" cy="67029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4452A6F-74DE-20F4-9AA5-20F125269AE3}"/>
                </a:ext>
              </a:extLst>
            </p:cNvPr>
            <p:cNvGrpSpPr/>
            <p:nvPr/>
          </p:nvGrpSpPr>
          <p:grpSpPr>
            <a:xfrm>
              <a:off x="4664500" y="155094"/>
              <a:ext cx="7382357" cy="6702906"/>
              <a:chOff x="4664500" y="155094"/>
              <a:chExt cx="7382357" cy="6702906"/>
            </a:xfrm>
          </p:grpSpPr>
          <p:pic>
            <p:nvPicPr>
              <p:cNvPr id="2" name="Graphic 1" descr="Chicken with solid fill">
                <a:extLst>
                  <a:ext uri="{FF2B5EF4-FFF2-40B4-BE49-F238E27FC236}">
                    <a16:creationId xmlns:a16="http://schemas.microsoft.com/office/drawing/2014/main" id="{A9A39C7A-1195-1C91-BF99-42AE75F93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78850" y="1098138"/>
                <a:ext cx="2548650" cy="2548650"/>
              </a:xfrm>
              <a:prstGeom prst="rect">
                <a:avLst/>
              </a:prstGeom>
            </p:spPr>
          </p:pic>
          <p:pic>
            <p:nvPicPr>
              <p:cNvPr id="3" name="Graphic 2" descr="Chicken with solid fill">
                <a:extLst>
                  <a:ext uri="{FF2B5EF4-FFF2-40B4-BE49-F238E27FC236}">
                    <a16:creationId xmlns:a16="http://schemas.microsoft.com/office/drawing/2014/main" id="{9F9D7369-0637-E6CE-6139-6487C0F6C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8458142" y="4106150"/>
                <a:ext cx="2863000" cy="2548650"/>
              </a:xfrm>
              <a:prstGeom prst="rect">
                <a:avLst/>
              </a:prstGeom>
            </p:spPr>
          </p:pic>
          <p:pic>
            <p:nvPicPr>
              <p:cNvPr id="8" name="Graphic 7" descr="Chicken with solid fill">
                <a:extLst>
                  <a:ext uri="{FF2B5EF4-FFF2-40B4-BE49-F238E27FC236}">
                    <a16:creationId xmlns:a16="http://schemas.microsoft.com/office/drawing/2014/main" id="{409F29EB-2F43-4DDC-D4F4-C1F351738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9183857" y="1914494"/>
                <a:ext cx="2863000" cy="2548650"/>
              </a:xfrm>
              <a:prstGeom prst="rect">
                <a:avLst/>
              </a:prstGeom>
            </p:spPr>
          </p:pic>
          <p:pic>
            <p:nvPicPr>
              <p:cNvPr id="9" name="Graphic 8" descr="Chicken with solid fill">
                <a:extLst>
                  <a:ext uri="{FF2B5EF4-FFF2-40B4-BE49-F238E27FC236}">
                    <a16:creationId xmlns:a16="http://schemas.microsoft.com/office/drawing/2014/main" id="{2F8F2614-E5D6-E9C8-A2A6-A716581F2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664500" y="4309350"/>
                <a:ext cx="2863000" cy="2548650"/>
              </a:xfrm>
              <a:prstGeom prst="rect">
                <a:avLst/>
              </a:prstGeom>
            </p:spPr>
          </p:pic>
          <p:pic>
            <p:nvPicPr>
              <p:cNvPr id="10" name="Graphic 9" descr="Chicken with solid fill">
                <a:extLst>
                  <a:ext uri="{FF2B5EF4-FFF2-40B4-BE49-F238E27FC236}">
                    <a16:creationId xmlns:a16="http://schemas.microsoft.com/office/drawing/2014/main" id="{F1A23E0B-ECA3-C64D-3F6B-C6EB9E98C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10502" y="2984225"/>
                <a:ext cx="2548650" cy="2548650"/>
              </a:xfrm>
              <a:prstGeom prst="rect">
                <a:avLst/>
              </a:prstGeom>
            </p:spPr>
          </p:pic>
          <p:pic>
            <p:nvPicPr>
              <p:cNvPr id="11" name="Graphic 10" descr="Chicken with solid fill">
                <a:extLst>
                  <a:ext uri="{FF2B5EF4-FFF2-40B4-BE49-F238E27FC236}">
                    <a16:creationId xmlns:a16="http://schemas.microsoft.com/office/drawing/2014/main" id="{597D39E2-C834-5696-4F36-F5431806F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27500" y="155094"/>
                <a:ext cx="2548650" cy="2548650"/>
              </a:xfrm>
              <a:prstGeom prst="rect">
                <a:avLst/>
              </a:prstGeom>
            </p:spPr>
          </p:pic>
        </p:grpSp>
        <p:pic>
          <p:nvPicPr>
            <p:cNvPr id="13" name="Graphic 12" descr="Egg with solid fill">
              <a:extLst>
                <a:ext uri="{FF2B5EF4-FFF2-40B4-BE49-F238E27FC236}">
                  <a16:creationId xmlns:a16="http://schemas.microsoft.com/office/drawing/2014/main" id="{4D09E73F-F292-3D74-D8FE-48BD19B51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5307" y="2620983"/>
              <a:ext cx="856343" cy="856343"/>
            </a:xfrm>
            <a:prstGeom prst="rect">
              <a:avLst/>
            </a:prstGeom>
          </p:spPr>
        </p:pic>
        <p:pic>
          <p:nvPicPr>
            <p:cNvPr id="14" name="Graphic 13" descr="Egg with solid fill">
              <a:extLst>
                <a:ext uri="{FF2B5EF4-FFF2-40B4-BE49-F238E27FC236}">
                  <a16:creationId xmlns:a16="http://schemas.microsoft.com/office/drawing/2014/main" id="{C80BAE5D-B455-29A9-2799-A093C1486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87281" y="4262179"/>
              <a:ext cx="856343" cy="856343"/>
            </a:xfrm>
            <a:prstGeom prst="rect">
              <a:avLst/>
            </a:prstGeom>
          </p:spPr>
        </p:pic>
        <p:pic>
          <p:nvPicPr>
            <p:cNvPr id="16" name="Graphic 15" descr="Egg with solid fill">
              <a:extLst>
                <a:ext uri="{FF2B5EF4-FFF2-40B4-BE49-F238E27FC236}">
                  <a16:creationId xmlns:a16="http://schemas.microsoft.com/office/drawing/2014/main" id="{349DD64F-0044-9373-01D6-28E26FFB6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9238" y="5846563"/>
              <a:ext cx="856343" cy="856343"/>
            </a:xfrm>
            <a:prstGeom prst="rect">
              <a:avLst/>
            </a:prstGeom>
          </p:spPr>
        </p:pic>
        <p:pic>
          <p:nvPicPr>
            <p:cNvPr id="17" name="Graphic 16" descr="Egg with solid fill">
              <a:extLst>
                <a:ext uri="{FF2B5EF4-FFF2-40B4-BE49-F238E27FC236}">
                  <a16:creationId xmlns:a16="http://schemas.microsoft.com/office/drawing/2014/main" id="{1154A4E6-467F-CC6B-F9C6-5DB3B99DB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56655" y="1613010"/>
              <a:ext cx="856343" cy="856343"/>
            </a:xfrm>
            <a:prstGeom prst="rect">
              <a:avLst/>
            </a:prstGeom>
          </p:spPr>
        </p:pic>
        <p:pic>
          <p:nvPicPr>
            <p:cNvPr id="18" name="Graphic 17" descr="Egg with solid fill">
              <a:extLst>
                <a:ext uri="{FF2B5EF4-FFF2-40B4-BE49-F238E27FC236}">
                  <a16:creationId xmlns:a16="http://schemas.microsoft.com/office/drawing/2014/main" id="{AEF6D53D-F2F8-7365-613D-1885C8942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05154" y="3429000"/>
              <a:ext cx="856343" cy="856343"/>
            </a:xfrm>
            <a:prstGeom prst="rect">
              <a:avLst/>
            </a:prstGeom>
          </p:spPr>
        </p:pic>
        <p:pic>
          <p:nvPicPr>
            <p:cNvPr id="19" name="Graphic 18" descr="Egg with solid fill">
              <a:extLst>
                <a:ext uri="{FF2B5EF4-FFF2-40B4-BE49-F238E27FC236}">
                  <a16:creationId xmlns:a16="http://schemas.microsoft.com/office/drawing/2014/main" id="{D4FECACA-1135-A174-2DC8-7EC58D8F5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00480" y="5687749"/>
              <a:ext cx="856343" cy="85634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CB52481-A26C-4398-69AD-D63812EBFD74}"/>
              </a:ext>
            </a:extLst>
          </p:cNvPr>
          <p:cNvSpPr txBox="1"/>
          <p:nvPr/>
        </p:nvSpPr>
        <p:spPr>
          <a:xfrm>
            <a:off x="449943" y="5973411"/>
            <a:ext cx="667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“Six geese a-laying”</a:t>
            </a:r>
          </a:p>
        </p:txBody>
      </p:sp>
    </p:spTree>
    <p:extLst>
      <p:ext uri="{BB962C8B-B14F-4D97-AF65-F5344CB8AC3E}">
        <p14:creationId xmlns:p14="http://schemas.microsoft.com/office/powerpoint/2010/main" val="31738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72FDA-3C23-5DE4-4BA3-D77E9E46D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8E3E100-32AA-A93E-7F6E-7B92B24ADD43}"/>
              </a:ext>
            </a:extLst>
          </p:cNvPr>
          <p:cNvSpPr txBox="1"/>
          <p:nvPr/>
        </p:nvSpPr>
        <p:spPr>
          <a:xfrm>
            <a:off x="1023255" y="1403416"/>
            <a:ext cx="3048000" cy="5084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1300" spc="300" dirty="0">
                <a:solidFill>
                  <a:srgbClr val="00B050"/>
                </a:solidFill>
                <a:effectLst>
                  <a:outerShdw blurRad="63500" dist="63500" dir="2700000" algn="tl" rotWithShape="0">
                    <a:prstClr val="black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260145-EF80-EEFC-9023-5ADB400840C0}"/>
              </a:ext>
            </a:extLst>
          </p:cNvPr>
          <p:cNvGrpSpPr/>
          <p:nvPr/>
        </p:nvGrpSpPr>
        <p:grpSpPr>
          <a:xfrm>
            <a:off x="4578339" y="245901"/>
            <a:ext cx="7337889" cy="6563248"/>
            <a:chOff x="4578339" y="245901"/>
            <a:chExt cx="7337889" cy="6563248"/>
          </a:xfrm>
        </p:grpSpPr>
        <p:pic>
          <p:nvPicPr>
            <p:cNvPr id="5" name="Graphic 4" descr="Swan with solid fill">
              <a:extLst>
                <a:ext uri="{FF2B5EF4-FFF2-40B4-BE49-F238E27FC236}">
                  <a16:creationId xmlns:a16="http://schemas.microsoft.com/office/drawing/2014/main" id="{0C5327B0-5AAB-D762-BEF5-CA204356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8339" y="306194"/>
              <a:ext cx="2315030" cy="2315030"/>
            </a:xfrm>
            <a:prstGeom prst="rect">
              <a:avLst/>
            </a:prstGeom>
          </p:spPr>
        </p:pic>
        <p:pic>
          <p:nvPicPr>
            <p:cNvPr id="6" name="Graphic 5" descr="Swan with solid fill">
              <a:extLst>
                <a:ext uri="{FF2B5EF4-FFF2-40B4-BE49-F238E27FC236}">
                  <a16:creationId xmlns:a16="http://schemas.microsoft.com/office/drawing/2014/main" id="{9B07B35E-6635-7D84-8FE1-1462C998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9601198" y="245901"/>
              <a:ext cx="2315030" cy="2315030"/>
            </a:xfrm>
            <a:prstGeom prst="rect">
              <a:avLst/>
            </a:prstGeom>
          </p:spPr>
        </p:pic>
        <p:pic>
          <p:nvPicPr>
            <p:cNvPr id="7" name="Graphic 6" descr="Swan with solid fill">
              <a:extLst>
                <a:ext uri="{FF2B5EF4-FFF2-40B4-BE49-F238E27FC236}">
                  <a16:creationId xmlns:a16="http://schemas.microsoft.com/office/drawing/2014/main" id="{01CBBC25-FC01-C7C8-9CA2-A7202EC27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6935" y="4494119"/>
              <a:ext cx="2315030" cy="2315030"/>
            </a:xfrm>
            <a:prstGeom prst="rect">
              <a:avLst/>
            </a:prstGeom>
          </p:spPr>
        </p:pic>
        <p:pic>
          <p:nvPicPr>
            <p:cNvPr id="8" name="Graphic 7" descr="Swan with solid fill">
              <a:extLst>
                <a:ext uri="{FF2B5EF4-FFF2-40B4-BE49-F238E27FC236}">
                  <a16:creationId xmlns:a16="http://schemas.microsoft.com/office/drawing/2014/main" id="{0BD4180C-3D49-07CD-1C67-178C7A315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777511" y="2684302"/>
              <a:ext cx="2315030" cy="2315030"/>
            </a:xfrm>
            <a:prstGeom prst="rect">
              <a:avLst/>
            </a:prstGeom>
          </p:spPr>
        </p:pic>
        <p:pic>
          <p:nvPicPr>
            <p:cNvPr id="9" name="Graphic 8" descr="Swan with solid fill">
              <a:extLst>
                <a:ext uri="{FF2B5EF4-FFF2-40B4-BE49-F238E27FC236}">
                  <a16:creationId xmlns:a16="http://schemas.microsoft.com/office/drawing/2014/main" id="{F61EFEC6-DAAC-5334-C1C0-4E3BA20D6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151905" y="874485"/>
              <a:ext cx="2315030" cy="2315030"/>
            </a:xfrm>
            <a:prstGeom prst="rect">
              <a:avLst/>
            </a:prstGeom>
          </p:spPr>
        </p:pic>
        <p:pic>
          <p:nvPicPr>
            <p:cNvPr id="10" name="Graphic 9" descr="Swan with solid fill">
              <a:extLst>
                <a:ext uri="{FF2B5EF4-FFF2-40B4-BE49-F238E27FC236}">
                  <a16:creationId xmlns:a16="http://schemas.microsoft.com/office/drawing/2014/main" id="{E8273812-AD8C-38EC-AED3-07ACD3170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22190" y="4172855"/>
              <a:ext cx="2315030" cy="2315030"/>
            </a:xfrm>
            <a:prstGeom prst="rect">
              <a:avLst/>
            </a:prstGeom>
          </p:spPr>
        </p:pic>
        <p:pic>
          <p:nvPicPr>
            <p:cNvPr id="11" name="Graphic 10" descr="Swan with solid fill">
              <a:extLst>
                <a:ext uri="{FF2B5EF4-FFF2-40B4-BE49-F238E27FC236}">
                  <a16:creationId xmlns:a16="http://schemas.microsoft.com/office/drawing/2014/main" id="{82D82CFB-A9EF-D61B-C2CB-3D0532017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66868" y="2468403"/>
              <a:ext cx="2315030" cy="231503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D47B53-A21E-4F11-E916-006C0212AB52}"/>
              </a:ext>
            </a:extLst>
          </p:cNvPr>
          <p:cNvSpPr txBox="1"/>
          <p:nvPr/>
        </p:nvSpPr>
        <p:spPr>
          <a:xfrm>
            <a:off x="449943" y="5973411"/>
            <a:ext cx="667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“Seven swans a-swimming”</a:t>
            </a:r>
          </a:p>
        </p:txBody>
      </p:sp>
    </p:spTree>
    <p:extLst>
      <p:ext uri="{BB962C8B-B14F-4D97-AF65-F5344CB8AC3E}">
        <p14:creationId xmlns:p14="http://schemas.microsoft.com/office/powerpoint/2010/main" val="28054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Widescreen</PresentationFormat>
  <Paragraphs>57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Arial Black</vt:lpstr>
      <vt:lpstr>Britannic Bold</vt:lpstr>
      <vt:lpstr>Impact</vt:lpstr>
      <vt:lpstr>Office Theme</vt:lpstr>
      <vt:lpstr>Days of Christmas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 B</dc:creator>
  <cp:lastModifiedBy>Adrian B</cp:lastModifiedBy>
  <cp:revision>7</cp:revision>
  <dcterms:created xsi:type="dcterms:W3CDTF">2025-12-30T10:29:44Z</dcterms:created>
  <dcterms:modified xsi:type="dcterms:W3CDTF">2025-12-31T16:06:28Z</dcterms:modified>
</cp:coreProperties>
</file>