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94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3718"/>
    <a:srgbClr val="ED7D31"/>
    <a:srgbClr val="FF8F6A"/>
    <a:srgbClr val="EE6B47"/>
    <a:srgbClr val="792E1B"/>
    <a:srgbClr val="0091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3"/>
  </p:normalViewPr>
  <p:slideViewPr>
    <p:cSldViewPr snapToGrid="0" snapToObjects="1">
      <p:cViewPr varScale="1">
        <p:scale>
          <a:sx n="82" d="100"/>
          <a:sy n="82" d="100"/>
        </p:scale>
        <p:origin x="1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F3E25-E435-3446-9A46-142187624C04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9F2B1-4EDE-7B4D-BA48-5B243F5EFC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4E1B-E360-144E-A129-E48637F22C4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59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8505F-01BA-F84B-8D9C-70EDA00C0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88E1F-CBE6-5B4F-B96F-41CB44265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E6AC-EC80-A54C-BB48-39AF0426E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E9663-573D-3843-8A56-5D570896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D22C2-457C-A441-8FCC-83BFB2C0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1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C7A9-3E3B-1245-BFA6-735CE660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39193-48A3-384A-9799-4FC909446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C0196-78F0-7942-9A6B-A826B017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AD4C7-332E-DB4B-86B2-2D26430B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8548-7126-9547-9F5C-A5B9F441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0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13CCAA-D8E8-DC4D-A67A-962D54095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94E60-7ED6-C149-9F88-6D83825BD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F7EED-C15E-5449-B2BA-7A5C3632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5418B-2722-C047-9DC7-D3E0BD48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3B12F-FFEA-7E46-BC46-BE26DF76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06DFC-6C92-EA46-9938-9583BBD2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CEC8-8961-D34E-AD79-5992E7FD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BCDD-053A-6A4E-A6D5-2CCA6272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5094E-1906-5E4E-A9D6-EDCFF075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E282C-B334-A64A-B3F1-AB8D605E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6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6D4F-0BC4-3042-8A31-BC406DC7F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5B884-AAC7-6E4B-A2B9-35EE75D54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70E1-F909-2149-BEFB-6E88F187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3A182-47C3-3F4E-9FC9-9F309DD2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0C288-FB13-8D48-AAE8-2F096836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16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D285-A2B5-5B43-9AF8-DEF008DAF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E95D-FC8B-7B41-A46D-729368DC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76E34-3BAC-014A-84D8-80179680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84770-2780-434B-81CF-B0BD1F15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E5EB2-2E47-DF4F-9AC0-26FF63023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E142B-9021-9644-A1F8-ACD4C210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5F92-A5AC-8845-84F1-62387DE57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AC221-0C1F-564F-9D2E-051BC7172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8EE17-FFF0-D749-A4A4-869EF7E7C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C8C90-6AF1-2045-86EB-FD75BB586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397E9-91AA-864A-AD99-CF55A4773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E0290-E856-CE4B-BE78-4CAB1557B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B8AC2-A416-3647-922F-ED8D8EAE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402B0-BEBC-7C48-A14D-50BA9AEB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4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6C9F6-C8C4-EB47-9C93-35CB18A6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36962B-5CEF-464A-A808-5F8FC859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7C747-4351-7B42-A59C-C01798BC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74261-E3F1-E643-A486-09AFACF9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CE68EA-B158-CD49-956B-023AFC34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86ACA-92AA-4C4E-8931-CF77E1C1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D7F4F-E93F-1945-9260-7E1634C9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09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2907-E496-A244-A632-66F0706B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C17A2-DE16-E747-A476-01A0706E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D70F6-FB20-0F42-96BF-1316731BF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700FF-F5B4-9A43-83EB-1574D3A3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E5203-DBA5-3D4D-B3BD-79BB3F3D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34F40-EB70-0248-8385-07406AD9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82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41DEA-A636-2947-8A35-62E83153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0DDBD7-61EC-C94E-85D9-84E8C2C85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BE9164-5FCD-E947-BD55-D6EA23B0D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A65AE-3063-C044-AE7A-87C54707A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26B86-A48D-F64C-90C1-8FA2A1476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86F4-84E4-4345-B6C1-ED397041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9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613545-236F-F44D-8415-7D3F196B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F2F09-7EC7-B94B-BF20-F32682D19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C6786-3112-AA44-9FDA-AD3D0D4D6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5A4F0-1D43-2A49-80A2-7AE75AFE68A0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ACF8-1AE0-BA42-93CC-67293ECD5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22515-B14D-544C-A8EF-35BCB43FB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053FD-4E6C-2B43-9957-E35CE6904D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3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89E11CD-D40F-DA46-B350-F757A5AFD496}"/>
              </a:ext>
            </a:extLst>
          </p:cNvPr>
          <p:cNvGrpSpPr/>
          <p:nvPr/>
        </p:nvGrpSpPr>
        <p:grpSpPr>
          <a:xfrm>
            <a:off x="206781" y="144751"/>
            <a:ext cx="3138031" cy="4736439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8" name="Regular Pentagon 7">
              <a:extLst>
                <a:ext uri="{FF2B5EF4-FFF2-40B4-BE49-F238E27FC236}">
                  <a16:creationId xmlns:a16="http://schemas.microsoft.com/office/drawing/2014/main" id="{2883AECB-EB4D-A945-8D27-CE7DF0502A7B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97FAA8D8-A6C8-2F48-957D-CB1835319FE0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D14F6D50-1462-1E41-98AB-E571359F61B0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149B6B77-BDCD-5A4F-9E43-909604E0DBE9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95D8B43C-82DC-E640-9FDD-E62CF5CB3C92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C01F50B-FB31-6D41-82E4-ABF0D8CC299E}"/>
              </a:ext>
            </a:extLst>
          </p:cNvPr>
          <p:cNvSpPr txBox="1"/>
          <p:nvPr/>
        </p:nvSpPr>
        <p:spPr>
          <a:xfrm>
            <a:off x="3633527" y="238002"/>
            <a:ext cx="8178118" cy="16250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0" b="1" spc="-150" dirty="0">
                <a:ln w="19050">
                  <a:solidFill>
                    <a:srgbClr val="0070C0"/>
                  </a:solidFill>
                </a:ln>
                <a:solidFill>
                  <a:srgbClr val="0070C0"/>
                </a:solidFill>
                <a:latin typeface="Helvetica" pitchFamily="2" charset="0"/>
              </a:rPr>
              <a:t>5 Practices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44B55D-1DD7-9E4A-8D13-B3D8B0DF0FC6}"/>
              </a:ext>
            </a:extLst>
          </p:cNvPr>
          <p:cNvSpPr txBox="1"/>
          <p:nvPr/>
        </p:nvSpPr>
        <p:spPr>
          <a:xfrm>
            <a:off x="2393269" y="1906437"/>
            <a:ext cx="8523020" cy="16250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2000" b="1" dirty="0">
                <a:ln w="19050">
                  <a:solidFill>
                    <a:srgbClr val="FFC000"/>
                  </a:solidFill>
                </a:ln>
                <a:solidFill>
                  <a:srgbClr val="FFC000"/>
                </a:solidFill>
                <a:latin typeface="Helvetica" pitchFamily="2" charset="0"/>
              </a:rPr>
              <a:t>for Perfect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CD53A-F34F-B04D-BA58-B5FB8C418741}"/>
              </a:ext>
            </a:extLst>
          </p:cNvPr>
          <p:cNvGrpSpPr/>
          <p:nvPr/>
        </p:nvGrpSpPr>
        <p:grpSpPr>
          <a:xfrm>
            <a:off x="2550446" y="3544268"/>
            <a:ext cx="1334183" cy="1334183"/>
            <a:chOff x="6291264" y="2271713"/>
            <a:chExt cx="1865843" cy="1865843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8145621-5FC9-D741-A34E-0CC9EA0F00AB}"/>
                </a:ext>
              </a:extLst>
            </p:cNvPr>
            <p:cNvSpPr/>
            <p:nvPr/>
          </p:nvSpPr>
          <p:spPr>
            <a:xfrm>
              <a:off x="6291264" y="2271713"/>
              <a:ext cx="1865843" cy="1865843"/>
            </a:xfrm>
            <a:prstGeom prst="roundRect">
              <a:avLst>
                <a:gd name="adj" fmla="val 13729"/>
              </a:avLst>
            </a:prstGeom>
            <a:gradFill flip="none" rotWithShape="1">
              <a:gsLst>
                <a:gs pos="0">
                  <a:srgbClr val="792E1B"/>
                </a:gs>
                <a:gs pos="51000">
                  <a:srgbClr val="BD3718"/>
                </a:gs>
                <a:gs pos="100000">
                  <a:srgbClr val="BD3718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E88C3E-5975-2F4D-889E-55B4C5E761E6}"/>
                </a:ext>
              </a:extLst>
            </p:cNvPr>
            <p:cNvSpPr txBox="1"/>
            <p:nvPr/>
          </p:nvSpPr>
          <p:spPr>
            <a:xfrm>
              <a:off x="6291264" y="2283035"/>
              <a:ext cx="1865842" cy="17712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800" b="1" dirty="0">
                  <a:ln w="12700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GB" sz="9600" b="1" dirty="0">
                <a:ln w="12700">
                  <a:noFill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9722012-21F6-784F-9B08-F40FF44467AC}"/>
              </a:ext>
            </a:extLst>
          </p:cNvPr>
          <p:cNvSpPr txBox="1"/>
          <p:nvPr/>
        </p:nvSpPr>
        <p:spPr>
          <a:xfrm>
            <a:off x="3900127" y="3633544"/>
            <a:ext cx="8178118" cy="1471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0800" b="1" spc="-150" dirty="0">
                <a:ln w="19050">
                  <a:solidFill>
                    <a:srgbClr val="BD3718"/>
                  </a:solidFill>
                </a:ln>
                <a:solidFill>
                  <a:srgbClr val="BD3718"/>
                </a:solidFill>
                <a:latin typeface="Helvetica" pitchFamily="2" charset="0"/>
              </a:rPr>
              <a:t>resentations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C311141-D68A-934A-A294-ADCCCEFBF3F8}"/>
              </a:ext>
            </a:extLst>
          </p:cNvPr>
          <p:cNvSpPr/>
          <p:nvPr/>
        </p:nvSpPr>
        <p:spPr>
          <a:xfrm>
            <a:off x="0" y="5151897"/>
            <a:ext cx="12192000" cy="170610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8F6A"/>
              </a:gs>
              <a:gs pos="51000">
                <a:srgbClr val="EE6B47"/>
              </a:gs>
              <a:gs pos="100000">
                <a:srgbClr val="BD371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64575261-3E5C-FE46-9816-B29A17E92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60" y="5376064"/>
            <a:ext cx="1272285" cy="1183266"/>
          </a:xfrm>
          <a:prstGeom prst="rect">
            <a:avLst/>
          </a:prstGeom>
          <a:noFill/>
          <a:effectLst>
            <a:glow rad="2032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9D8954-3C6B-FD45-9F84-74A5448E2055}"/>
              </a:ext>
            </a:extLst>
          </p:cNvPr>
          <p:cNvSpPr txBox="1"/>
          <p:nvPr/>
        </p:nvSpPr>
        <p:spPr>
          <a:xfrm>
            <a:off x="287367" y="5340959"/>
            <a:ext cx="6950164" cy="13887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76000"/>
              </a:lnSpc>
            </a:pPr>
            <a:r>
              <a:rPr lang="en-GB" sz="5400" b="1" dirty="0">
                <a:ln w="19050">
                  <a:noFill/>
                </a:ln>
                <a:solidFill>
                  <a:schemeClr val="bg1"/>
                </a:solidFill>
                <a:latin typeface="Helvetica" pitchFamily="2" charset="0"/>
              </a:rPr>
              <a:t>Top tips to deliver</a:t>
            </a:r>
          </a:p>
          <a:p>
            <a:pPr>
              <a:lnSpc>
                <a:spcPct val="76000"/>
              </a:lnSpc>
            </a:pPr>
            <a:r>
              <a:rPr lang="en-GB" sz="5400" b="1" dirty="0">
                <a:ln w="19050">
                  <a:noFill/>
                </a:ln>
                <a:solidFill>
                  <a:schemeClr val="bg1"/>
                </a:solidFill>
                <a:latin typeface="Helvetica" pitchFamily="2" charset="0"/>
              </a:rPr>
              <a:t>great presentations!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22C420-B9B9-A54C-93B9-F946DEC4C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3" b="90000" l="3297" r="96291">
                        <a14:foregroundMark x1="8654" y1="18727" x2="8997" y2="21091"/>
                        <a14:foregroundMark x1="3709" y1="18364" x2="3297" y2="27455"/>
                        <a14:foregroundMark x1="15659" y1="5273" x2="26511" y2="5636"/>
                        <a14:foregroundMark x1="36195" y1="15818" x2="32074" y2="16182"/>
                        <a14:foregroundMark x1="44025" y1="14727" x2="46429" y2="19091"/>
                        <a14:foregroundMark x1="54670" y1="14727" x2="54670" y2="21091"/>
                        <a14:foregroundMark x1="64242" y1="17455" x2="64423" y2="21455"/>
                        <a14:foregroundMark x1="64217" y1="16909" x2="64242" y2="17455"/>
                        <a14:foregroundMark x1="63393" y1="72727" x2="63393" y2="84727"/>
                        <a14:foregroundMark x1="63393" y1="84727" x2="63393" y2="84727"/>
                        <a14:foregroundMark x1="57143" y1="76545" x2="57143" y2="81818"/>
                        <a14:foregroundMark x1="19505" y1="68909" x2="22184" y2="68909"/>
                        <a14:foregroundMark x1="16209" y1="60727" x2="13942" y2="66000"/>
                        <a14:foregroundMark x1="32074" y1="76182" x2="32074" y2="79455"/>
                        <a14:foregroundMark x1="35165" y1="74727" x2="35440" y2="79091"/>
                        <a14:foregroundMark x1="43475" y1="78000" x2="44299" y2="79455"/>
                        <a14:foregroundMark x1="69368" y1="65636" x2="69093" y2="73091"/>
                        <a14:foregroundMark x1="61676" y1="60364" x2="63530" y2="67818"/>
                        <a14:foregroundMark x1="74107" y1="67455" x2="74245" y2="74182"/>
                        <a14:foregroundMark x1="78091" y1="73091" x2="78365" y2="78727"/>
                        <a14:foregroundMark x1="78915" y1="62909" x2="78228" y2="64000"/>
                        <a14:foregroundMark x1="87912" y1="73455" x2="86195" y2="70545"/>
                        <a14:foregroundMark x1="96291" y1="75091" x2="95330" y2="71636"/>
                        <a14:foregroundMark x1="12843" y1="84000" x2="14354" y2="89636"/>
                        <a14:foregroundMark x1="55014" y1="26364" x2="55014" y2="32000"/>
                        <a14:foregroundMark x1="32212" y1="79636" x2="32212" y2="81818"/>
                        <a14:foregroundMark x1="32212" y1="76909" x2="32212" y2="79455"/>
                        <a14:backgroundMark x1="42582" y1="80364" x2="42582" y2="80364"/>
                        <a14:backgroundMark x1="48283" y1="14364" x2="48420" y2="13455"/>
                        <a14:backgroundMark x1="48420" y1="13091" x2="48558" y2="15091"/>
                        <a14:backgroundMark x1="48695" y1="12000" x2="48832" y2="18364"/>
                        <a14:backgroundMark x1="31524" y1="81818" x2="31593" y2="83273"/>
                        <a14:backgroundMark x1="63805" y1="16909" x2="63805" y2="16909"/>
                        <a14:backgroundMark x1="63805" y1="16909" x2="63805" y2="16909"/>
                        <a14:backgroundMark x1="63942" y1="17455" x2="63942" y2="17455"/>
                        <a14:backgroundMark x1="31593" y1="79636" x2="31593" y2="79636"/>
                        <a14:backgroundMark x1="31525" y1="79455" x2="31662" y2="79273"/>
                        <a14:backgroundMark x1="31731" y1="79455" x2="31731" y2="81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6579" y="5438383"/>
            <a:ext cx="2863422" cy="1081650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7839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67495D-4099-ED40-90A1-3980320E6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762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480615-696D-DF4E-AEC1-8426FA0FC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3134" y="94582"/>
            <a:ext cx="3920273" cy="22475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43AD27-93E7-0942-93E9-D898CF6B5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183" y="94582"/>
            <a:ext cx="3920273" cy="2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2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987220-C21C-7E49-B3E9-C7541D9F491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D371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8EE8D-125A-0A41-924F-540EADE1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54" y="1849467"/>
            <a:ext cx="11641192" cy="4551332"/>
          </a:xfrm>
        </p:spPr>
        <p:txBody>
          <a:bodyPr>
            <a:normAutofit fontScale="92500" lnSpcReduction="10000"/>
          </a:bodyPr>
          <a:lstStyle/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Congruence throughout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Avoid MS Office templates?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Shapes &amp; colours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Focus attention on content!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MS stock images helpful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8ACBA-6729-974B-8B4F-BE2C33D52B91}"/>
              </a:ext>
            </a:extLst>
          </p:cNvPr>
          <p:cNvGrpSpPr/>
          <p:nvPr/>
        </p:nvGrpSpPr>
        <p:grpSpPr>
          <a:xfrm>
            <a:off x="67006" y="1"/>
            <a:ext cx="1160293" cy="1751308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6AE58599-5924-7D4D-9D6A-717CC27A1373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F671A423-7401-4040-A743-4965D13ADEED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0BD6ECE4-0EB2-2F45-A512-AB4D3700611B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71829031-72AA-A643-89E8-0CE885BE010A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gular Pentagon 12">
              <a:extLst>
                <a:ext uri="{FF2B5EF4-FFF2-40B4-BE49-F238E27FC236}">
                  <a16:creationId xmlns:a16="http://schemas.microsoft.com/office/drawing/2014/main" id="{F10CA578-14F4-A442-AA6E-0BECCC54DC8F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E5724-5592-B645-A640-B320308F841A}"/>
              </a:ext>
            </a:extLst>
          </p:cNvPr>
          <p:cNvSpPr txBox="1"/>
          <p:nvPr/>
        </p:nvSpPr>
        <p:spPr>
          <a:xfrm>
            <a:off x="1459976" y="160407"/>
            <a:ext cx="10732024" cy="109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b="1" spc="-150" dirty="0">
                <a:solidFill>
                  <a:srgbClr val="BD3718"/>
                </a:solidFill>
                <a:latin typeface="Helvetica" pitchFamily="2" charset="0"/>
              </a:rPr>
              <a:t>Keep Design Simple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BBF67-500E-1C44-92DC-30AF7929B9B7}"/>
              </a:ext>
            </a:extLst>
          </p:cNvPr>
          <p:cNvCxnSpPr>
            <a:cxnSpLocks/>
          </p:cNvCxnSpPr>
          <p:nvPr/>
        </p:nvCxnSpPr>
        <p:spPr>
          <a:xfrm>
            <a:off x="1459976" y="1294109"/>
            <a:ext cx="10732024" cy="0"/>
          </a:xfrm>
          <a:prstGeom prst="line">
            <a:avLst/>
          </a:prstGeom>
          <a:ln w="76200">
            <a:solidFill>
              <a:srgbClr val="BD37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Badge 1 with solid fill">
            <a:extLst>
              <a:ext uri="{FF2B5EF4-FFF2-40B4-BE49-F238E27FC236}">
                <a16:creationId xmlns:a16="http://schemas.microsoft.com/office/drawing/2014/main" id="{2DF4A626-2B4D-B24F-AD23-B18439657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21" y="503577"/>
            <a:ext cx="914400" cy="914400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A088D7-DE39-8C41-B68E-986925E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615"/>
            <a:ext cx="41148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www.excelattheoffice.com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850D5AF-3F6A-304B-AF4D-1067E5F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492" y="6446837"/>
            <a:ext cx="2743200" cy="365125"/>
          </a:xfrm>
        </p:spPr>
        <p:txBody>
          <a:bodyPr/>
          <a:lstStyle/>
          <a:p>
            <a:fld id="{D7A053FD-4E6C-2B43-9957-E35CE6904D08}" type="slidenum"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fld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14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w of colourful waiting chairs">
            <a:extLst>
              <a:ext uri="{FF2B5EF4-FFF2-40B4-BE49-F238E27FC236}">
                <a16:creationId xmlns:a16="http://schemas.microsoft.com/office/drawing/2014/main" id="{3D61A8B5-B326-9D48-BA41-FEDEFF155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5000"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069E63-1EF2-1C41-BD67-8A2AE62FE60B}"/>
              </a:ext>
            </a:extLst>
          </p:cNvPr>
          <p:cNvSpPr txBox="1"/>
          <p:nvPr/>
        </p:nvSpPr>
        <p:spPr>
          <a:xfrm>
            <a:off x="139484" y="267243"/>
            <a:ext cx="11933695" cy="25003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9600" b="1" spc="-15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5 Practices for</a:t>
            </a:r>
          </a:p>
          <a:p>
            <a:pPr algn="ctr">
              <a:lnSpc>
                <a:spcPct val="80000"/>
              </a:lnSpc>
            </a:pPr>
            <a:r>
              <a:rPr lang="en-GB" sz="9600" b="1" spc="-15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Perfect PowerPoints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E8639-E1CB-DE49-A700-54A564EED0F7}"/>
              </a:ext>
            </a:extLst>
          </p:cNvPr>
          <p:cNvSpPr txBox="1"/>
          <p:nvPr/>
        </p:nvSpPr>
        <p:spPr>
          <a:xfrm>
            <a:off x="302865" y="5318145"/>
            <a:ext cx="115688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6000"/>
              </a:lnSpc>
            </a:pPr>
            <a:r>
              <a:rPr lang="en-GB" sz="60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Helvetica" pitchFamily="2" charset="0"/>
              </a:rPr>
              <a:t>Top tips to deliver great work!  </a:t>
            </a:r>
          </a:p>
        </p:txBody>
      </p:sp>
      <p:sp>
        <p:nvSpPr>
          <p:cNvPr id="10" name="Footer Placeholder 21">
            <a:extLst>
              <a:ext uri="{FF2B5EF4-FFF2-40B4-BE49-F238E27FC236}">
                <a16:creationId xmlns:a16="http://schemas.microsoft.com/office/drawing/2014/main" id="{781838DA-D107-3245-82DF-40DA3768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87338"/>
            <a:ext cx="4114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Helvetica" pitchFamily="2" charset="0"/>
              </a:rPr>
              <a:t>www.excelattheoffice.com</a:t>
            </a:r>
          </a:p>
        </p:txBody>
      </p:sp>
    </p:spTree>
    <p:extLst>
      <p:ext uri="{BB962C8B-B14F-4D97-AF65-F5344CB8AC3E}">
        <p14:creationId xmlns:p14="http://schemas.microsoft.com/office/powerpoint/2010/main" val="3421715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with solid fill">
            <a:extLst>
              <a:ext uri="{FF2B5EF4-FFF2-40B4-BE49-F238E27FC236}">
                <a16:creationId xmlns:a16="http://schemas.microsoft.com/office/drawing/2014/main" id="{28A4643B-D81B-2B4F-A587-27C2A7461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21" y="502142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987220-C21C-7E49-B3E9-C7541D9F491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ED7D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8EE8D-125A-0A41-924F-540EADE1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54" y="1849467"/>
            <a:ext cx="11641192" cy="4551332"/>
          </a:xfrm>
        </p:spPr>
        <p:txBody>
          <a:bodyPr>
            <a:normAutofit fontScale="92500"/>
          </a:bodyPr>
          <a:lstStyle/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Biggest text possible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Black text on white background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Inclusive to everyone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accent2"/>
                </a:solidFill>
                <a:highlight>
                  <a:srgbClr val="00FF00"/>
                </a:highlight>
              </a:rPr>
              <a:t>Avoid</a:t>
            </a:r>
            <a:r>
              <a:rPr lang="en-US" sz="7200" dirty="0"/>
              <a:t> </a:t>
            </a:r>
            <a:r>
              <a:rPr lang="en-US" sz="7200" dirty="0">
                <a:highlight>
                  <a:srgbClr val="0000FF"/>
                </a:highlight>
              </a:rPr>
              <a:t>confusing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accent4"/>
                </a:solidFill>
                <a:highlight>
                  <a:srgbClr val="FF0000"/>
                </a:highlight>
              </a:rPr>
              <a:t>colour</a:t>
            </a:r>
            <a:r>
              <a:rPr lang="en-US" sz="7200" dirty="0"/>
              <a:t> </a:t>
            </a:r>
            <a:r>
              <a:rPr lang="en-US" sz="7200" dirty="0">
                <a:solidFill>
                  <a:schemeClr val="accent6"/>
                </a:solidFill>
                <a:highlight>
                  <a:srgbClr val="808080"/>
                </a:highlight>
              </a:rPr>
              <a:t>combos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8ACBA-6729-974B-8B4F-BE2C33D52B91}"/>
              </a:ext>
            </a:extLst>
          </p:cNvPr>
          <p:cNvGrpSpPr/>
          <p:nvPr/>
        </p:nvGrpSpPr>
        <p:grpSpPr>
          <a:xfrm>
            <a:off x="67006" y="1"/>
            <a:ext cx="1160293" cy="1751308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6AE58599-5924-7D4D-9D6A-717CC27A1373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F671A423-7401-4040-A743-4965D13ADEED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0BD6ECE4-0EB2-2F45-A512-AB4D3700611B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71829031-72AA-A643-89E8-0CE885BE010A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gular Pentagon 12">
              <a:extLst>
                <a:ext uri="{FF2B5EF4-FFF2-40B4-BE49-F238E27FC236}">
                  <a16:creationId xmlns:a16="http://schemas.microsoft.com/office/drawing/2014/main" id="{F10CA578-14F4-A442-AA6E-0BECCC54DC8F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E5724-5592-B645-A640-B320308F841A}"/>
              </a:ext>
            </a:extLst>
          </p:cNvPr>
          <p:cNvSpPr txBox="1"/>
          <p:nvPr/>
        </p:nvSpPr>
        <p:spPr>
          <a:xfrm>
            <a:off x="1459976" y="160407"/>
            <a:ext cx="10732024" cy="109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b="1" spc="-150" dirty="0">
                <a:solidFill>
                  <a:schemeClr val="accent2"/>
                </a:solidFill>
                <a:latin typeface="Helvetica" pitchFamily="2" charset="0"/>
              </a:rPr>
              <a:t>Consider Accessibility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BBF67-500E-1C44-92DC-30AF7929B9B7}"/>
              </a:ext>
            </a:extLst>
          </p:cNvPr>
          <p:cNvCxnSpPr>
            <a:cxnSpLocks/>
          </p:cNvCxnSpPr>
          <p:nvPr/>
        </p:nvCxnSpPr>
        <p:spPr>
          <a:xfrm>
            <a:off x="1459976" y="1294109"/>
            <a:ext cx="1073202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A088D7-DE39-8C41-B68E-986925E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615"/>
            <a:ext cx="41148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www.excelattheoffice.com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850D5AF-3F6A-304B-AF4D-1067E5F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492" y="6446837"/>
            <a:ext cx="2743200" cy="365125"/>
          </a:xfrm>
        </p:spPr>
        <p:txBody>
          <a:bodyPr/>
          <a:lstStyle/>
          <a:p>
            <a:fld id="{D7A053FD-4E6C-2B43-9957-E35CE6904D08}" type="slidenum"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fld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458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Badge 3 with solid fill">
            <a:extLst>
              <a:ext uri="{FF2B5EF4-FFF2-40B4-BE49-F238E27FC236}">
                <a16:creationId xmlns:a16="http://schemas.microsoft.com/office/drawing/2014/main" id="{40F71600-8D7B-C241-BB1F-7F6CF457A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21" y="505077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987220-C21C-7E49-B3E9-C7541D9F491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8EE8D-125A-0A41-924F-540EADE1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54" y="1849467"/>
            <a:ext cx="11641192" cy="4551332"/>
          </a:xfrm>
        </p:spPr>
        <p:txBody>
          <a:bodyPr>
            <a:normAutofit fontScale="92500" lnSpcReduction="20000"/>
          </a:bodyPr>
          <a:lstStyle/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Don’t overload slides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Use text sparingly</a:t>
            </a:r>
          </a:p>
          <a:p>
            <a:pPr marL="997200" lvl="1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800" dirty="0"/>
              <a:t>You’re not there to just read</a:t>
            </a:r>
          </a:p>
          <a:p>
            <a:pPr marL="997200" lvl="1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800" dirty="0"/>
              <a:t>Make use of speaker notes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Avoid distracting designs: </a:t>
            </a:r>
            <a:r>
              <a:rPr lang="en-US" sz="6800" dirty="0"/>
              <a:t>Nobody cares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8ACBA-6729-974B-8B4F-BE2C33D52B91}"/>
              </a:ext>
            </a:extLst>
          </p:cNvPr>
          <p:cNvGrpSpPr/>
          <p:nvPr/>
        </p:nvGrpSpPr>
        <p:grpSpPr>
          <a:xfrm>
            <a:off x="67006" y="1"/>
            <a:ext cx="1160293" cy="1751308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6AE58599-5924-7D4D-9D6A-717CC27A1373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F671A423-7401-4040-A743-4965D13ADEED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0BD6ECE4-0EB2-2F45-A512-AB4D3700611B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71829031-72AA-A643-89E8-0CE885BE010A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gular Pentagon 12">
              <a:extLst>
                <a:ext uri="{FF2B5EF4-FFF2-40B4-BE49-F238E27FC236}">
                  <a16:creationId xmlns:a16="http://schemas.microsoft.com/office/drawing/2014/main" id="{F10CA578-14F4-A442-AA6E-0BECCC54DC8F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E5724-5592-B645-A640-B320308F841A}"/>
              </a:ext>
            </a:extLst>
          </p:cNvPr>
          <p:cNvSpPr txBox="1"/>
          <p:nvPr/>
        </p:nvSpPr>
        <p:spPr>
          <a:xfrm>
            <a:off x="1459976" y="160407"/>
            <a:ext cx="10732024" cy="109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b="1" spc="-150" dirty="0">
                <a:solidFill>
                  <a:schemeClr val="accent4"/>
                </a:solidFill>
                <a:latin typeface="Helvetica" pitchFamily="2" charset="0"/>
              </a:rPr>
              <a:t>Less is More!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BBF67-500E-1C44-92DC-30AF7929B9B7}"/>
              </a:ext>
            </a:extLst>
          </p:cNvPr>
          <p:cNvCxnSpPr>
            <a:cxnSpLocks/>
          </p:cNvCxnSpPr>
          <p:nvPr/>
        </p:nvCxnSpPr>
        <p:spPr>
          <a:xfrm>
            <a:off x="1459976" y="1294109"/>
            <a:ext cx="10732024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A088D7-DE39-8C41-B68E-986925E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615"/>
            <a:ext cx="41148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www.excelattheoffice.com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850D5AF-3F6A-304B-AF4D-1067E5F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492" y="6446837"/>
            <a:ext cx="2743200" cy="365125"/>
          </a:xfrm>
        </p:spPr>
        <p:txBody>
          <a:bodyPr/>
          <a:lstStyle/>
          <a:p>
            <a:fld id="{D7A053FD-4E6C-2B43-9957-E35CE6904D08}" type="slidenum"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fld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07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Badge 4 with solid fill">
            <a:extLst>
              <a:ext uri="{FF2B5EF4-FFF2-40B4-BE49-F238E27FC236}">
                <a16:creationId xmlns:a16="http://schemas.microsoft.com/office/drawing/2014/main" id="{C83A953B-005C-6748-BF59-9D1E8F971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21" y="504321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987220-C21C-7E49-B3E9-C7541D9F491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8EE8D-125A-0A41-924F-540EADE1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53" y="1849467"/>
            <a:ext cx="7957857" cy="4551332"/>
          </a:xfrm>
        </p:spPr>
        <p:txBody>
          <a:bodyPr>
            <a:normAutofit fontScale="92500" lnSpcReduction="10000"/>
          </a:bodyPr>
          <a:lstStyle/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Subtle &amp; dynamic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Professionalism</a:t>
            </a:r>
          </a:p>
          <a:p>
            <a:pPr marL="997200" lvl="1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800" dirty="0"/>
              <a:t>‘Subtle’ &amp; ‘basic’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Also transitions!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In doubt? Leave out!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8ACBA-6729-974B-8B4F-BE2C33D52B91}"/>
              </a:ext>
            </a:extLst>
          </p:cNvPr>
          <p:cNvGrpSpPr/>
          <p:nvPr/>
        </p:nvGrpSpPr>
        <p:grpSpPr>
          <a:xfrm>
            <a:off x="67006" y="1"/>
            <a:ext cx="1160293" cy="1751308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6AE58599-5924-7D4D-9D6A-717CC27A1373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F671A423-7401-4040-A743-4965D13ADEED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0BD6ECE4-0EB2-2F45-A512-AB4D3700611B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71829031-72AA-A643-89E8-0CE885BE010A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gular Pentagon 12">
              <a:extLst>
                <a:ext uri="{FF2B5EF4-FFF2-40B4-BE49-F238E27FC236}">
                  <a16:creationId xmlns:a16="http://schemas.microsoft.com/office/drawing/2014/main" id="{F10CA578-14F4-A442-AA6E-0BECCC54DC8F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E5724-5592-B645-A640-B320308F841A}"/>
              </a:ext>
            </a:extLst>
          </p:cNvPr>
          <p:cNvSpPr txBox="1"/>
          <p:nvPr/>
        </p:nvSpPr>
        <p:spPr>
          <a:xfrm>
            <a:off x="1459976" y="160407"/>
            <a:ext cx="10732024" cy="109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b="1" spc="-150" dirty="0">
                <a:solidFill>
                  <a:srgbClr val="00B050"/>
                </a:solidFill>
                <a:latin typeface="Helvetica" pitchFamily="2" charset="0"/>
              </a:rPr>
              <a:t>Avoid Over-Animation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BBF67-500E-1C44-92DC-30AF7929B9B7}"/>
              </a:ext>
            </a:extLst>
          </p:cNvPr>
          <p:cNvCxnSpPr>
            <a:cxnSpLocks/>
          </p:cNvCxnSpPr>
          <p:nvPr/>
        </p:nvCxnSpPr>
        <p:spPr>
          <a:xfrm>
            <a:off x="1459976" y="1294109"/>
            <a:ext cx="1073202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A088D7-DE39-8C41-B68E-986925E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615"/>
            <a:ext cx="41148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www.excelattheoffice.com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850D5AF-3F6A-304B-AF4D-1067E5F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492" y="6446837"/>
            <a:ext cx="2743200" cy="365125"/>
          </a:xfrm>
        </p:spPr>
        <p:txBody>
          <a:bodyPr/>
          <a:lstStyle/>
          <a:p>
            <a:fld id="{D7A053FD-4E6C-2B43-9957-E35CE6904D08}" type="slidenum"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fld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59694-83CF-0145-90EB-22850D5F5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906" y="1444663"/>
            <a:ext cx="3811291" cy="48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44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adge 5 with solid fill">
            <a:extLst>
              <a:ext uri="{FF2B5EF4-FFF2-40B4-BE49-F238E27FC236}">
                <a16:creationId xmlns:a16="http://schemas.microsoft.com/office/drawing/2014/main" id="{54A9A501-5AD4-AB43-86F0-306330612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440" y="517637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987220-C21C-7E49-B3E9-C7541D9F491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8EE8D-125A-0A41-924F-540EADE1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54" y="1849467"/>
            <a:ext cx="11641192" cy="4551332"/>
          </a:xfrm>
        </p:spPr>
        <p:txBody>
          <a:bodyPr>
            <a:normAutofit lnSpcReduction="10000"/>
          </a:bodyPr>
          <a:lstStyle/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In head or out loud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Helps you remember content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Better engages audience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dirty="0"/>
              <a:t>1 min presentation = 1 hour preparation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8ACBA-6729-974B-8B4F-BE2C33D52B91}"/>
              </a:ext>
            </a:extLst>
          </p:cNvPr>
          <p:cNvGrpSpPr/>
          <p:nvPr/>
        </p:nvGrpSpPr>
        <p:grpSpPr>
          <a:xfrm>
            <a:off x="67006" y="1"/>
            <a:ext cx="1160293" cy="1751308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6AE58599-5924-7D4D-9D6A-717CC27A1373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F671A423-7401-4040-A743-4965D13ADEED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0BD6ECE4-0EB2-2F45-A512-AB4D3700611B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71829031-72AA-A643-89E8-0CE885BE010A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gular Pentagon 12">
              <a:extLst>
                <a:ext uri="{FF2B5EF4-FFF2-40B4-BE49-F238E27FC236}">
                  <a16:creationId xmlns:a16="http://schemas.microsoft.com/office/drawing/2014/main" id="{F10CA578-14F4-A442-AA6E-0BECCC54DC8F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E5724-5592-B645-A640-B320308F841A}"/>
              </a:ext>
            </a:extLst>
          </p:cNvPr>
          <p:cNvSpPr txBox="1"/>
          <p:nvPr/>
        </p:nvSpPr>
        <p:spPr>
          <a:xfrm>
            <a:off x="1459976" y="160407"/>
            <a:ext cx="10732024" cy="109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b="1" spc="-150" dirty="0">
                <a:solidFill>
                  <a:srgbClr val="0070C0"/>
                </a:solidFill>
                <a:latin typeface="Helvetica" pitchFamily="2" charset="0"/>
              </a:rPr>
              <a:t>Rehearse!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BBF67-500E-1C44-92DC-30AF7929B9B7}"/>
              </a:ext>
            </a:extLst>
          </p:cNvPr>
          <p:cNvCxnSpPr>
            <a:cxnSpLocks/>
          </p:cNvCxnSpPr>
          <p:nvPr/>
        </p:nvCxnSpPr>
        <p:spPr>
          <a:xfrm>
            <a:off x="1459976" y="1294109"/>
            <a:ext cx="10732024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A088D7-DE39-8C41-B68E-986925E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615"/>
            <a:ext cx="41148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www.excelattheoffice.com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850D5AF-3F6A-304B-AF4D-1067E5F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492" y="6446837"/>
            <a:ext cx="2743200" cy="365125"/>
          </a:xfrm>
        </p:spPr>
        <p:txBody>
          <a:bodyPr/>
          <a:lstStyle/>
          <a:p>
            <a:fld id="{D7A053FD-4E6C-2B43-9957-E35CE6904D08}" type="slidenum"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fld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6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987220-C21C-7E49-B3E9-C7541D9F491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48EE8D-125A-0A41-924F-540EADE1E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754" y="1849467"/>
            <a:ext cx="11641192" cy="4551332"/>
          </a:xfrm>
        </p:spPr>
        <p:txBody>
          <a:bodyPr>
            <a:normAutofit fontScale="92500" lnSpcReduction="10000"/>
          </a:bodyPr>
          <a:lstStyle/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BD3718"/>
                </a:solidFill>
              </a:rPr>
              <a:t>Simple design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solidFill>
                  <a:schemeClr val="accent2"/>
                </a:solidFill>
              </a:rPr>
              <a:t>Accessibility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FFC000"/>
                </a:solidFill>
              </a:rPr>
              <a:t>Less is more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00B050"/>
                </a:solidFill>
              </a:rPr>
              <a:t>Avoid over-animation</a:t>
            </a:r>
          </a:p>
          <a:p>
            <a:pPr marL="540000" indent="-540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dirty="0">
                <a:solidFill>
                  <a:srgbClr val="0070C0"/>
                </a:solidFill>
              </a:rPr>
              <a:t>Rehearse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8ACBA-6729-974B-8B4F-BE2C33D52B91}"/>
              </a:ext>
            </a:extLst>
          </p:cNvPr>
          <p:cNvGrpSpPr/>
          <p:nvPr/>
        </p:nvGrpSpPr>
        <p:grpSpPr>
          <a:xfrm>
            <a:off x="67006" y="1"/>
            <a:ext cx="1160293" cy="1751308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6AE58599-5924-7D4D-9D6A-717CC27A1373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F671A423-7401-4040-A743-4965D13ADEED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0BD6ECE4-0EB2-2F45-A512-AB4D3700611B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71829031-72AA-A643-89E8-0CE885BE010A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gular Pentagon 12">
              <a:extLst>
                <a:ext uri="{FF2B5EF4-FFF2-40B4-BE49-F238E27FC236}">
                  <a16:creationId xmlns:a16="http://schemas.microsoft.com/office/drawing/2014/main" id="{F10CA578-14F4-A442-AA6E-0BECCC54DC8F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E5724-5592-B645-A640-B320308F841A}"/>
              </a:ext>
            </a:extLst>
          </p:cNvPr>
          <p:cNvSpPr txBox="1"/>
          <p:nvPr/>
        </p:nvSpPr>
        <p:spPr>
          <a:xfrm>
            <a:off x="1459976" y="160407"/>
            <a:ext cx="10732024" cy="109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b="1" spc="-15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Summary...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BBF67-500E-1C44-92DC-30AF7929B9B7}"/>
              </a:ext>
            </a:extLst>
          </p:cNvPr>
          <p:cNvCxnSpPr>
            <a:cxnSpLocks/>
          </p:cNvCxnSpPr>
          <p:nvPr/>
        </p:nvCxnSpPr>
        <p:spPr>
          <a:xfrm>
            <a:off x="1459976" y="1294109"/>
            <a:ext cx="1073202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A088D7-DE39-8C41-B68E-986925E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615"/>
            <a:ext cx="41148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www.excelattheoffice.com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850D5AF-3F6A-304B-AF4D-1067E5F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492" y="6446837"/>
            <a:ext cx="2743200" cy="365125"/>
          </a:xfrm>
        </p:spPr>
        <p:txBody>
          <a:bodyPr/>
          <a:lstStyle/>
          <a:p>
            <a:fld id="{D7A053FD-4E6C-2B43-9957-E35CE6904D08}" type="slidenum"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fld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F26470-937C-D04F-A30F-9E98FB4355F0}"/>
              </a:ext>
            </a:extLst>
          </p:cNvPr>
          <p:cNvGrpSpPr/>
          <p:nvPr/>
        </p:nvGrpSpPr>
        <p:grpSpPr>
          <a:xfrm rot="8629514">
            <a:off x="8331862" y="1470063"/>
            <a:ext cx="2958230" cy="4465055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17" name="Regular Pentagon 16">
              <a:extLst>
                <a:ext uri="{FF2B5EF4-FFF2-40B4-BE49-F238E27FC236}">
                  <a16:creationId xmlns:a16="http://schemas.microsoft.com/office/drawing/2014/main" id="{6C471490-94F5-4947-B70B-7057415CAF90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gular Pentagon 17">
              <a:extLst>
                <a:ext uri="{FF2B5EF4-FFF2-40B4-BE49-F238E27FC236}">
                  <a16:creationId xmlns:a16="http://schemas.microsoft.com/office/drawing/2014/main" id="{A52DE8C8-FCD7-1A4E-B691-343DA3E7E1EA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gular Pentagon 18">
              <a:extLst>
                <a:ext uri="{FF2B5EF4-FFF2-40B4-BE49-F238E27FC236}">
                  <a16:creationId xmlns:a16="http://schemas.microsoft.com/office/drawing/2014/main" id="{E43C233E-547F-1247-A75C-9EC0FDFBF6B3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gular Pentagon 19">
              <a:extLst>
                <a:ext uri="{FF2B5EF4-FFF2-40B4-BE49-F238E27FC236}">
                  <a16:creationId xmlns:a16="http://schemas.microsoft.com/office/drawing/2014/main" id="{40063EDC-BB31-F747-9A6B-40EDA1C7E37F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gular Pentagon 20">
              <a:extLst>
                <a:ext uri="{FF2B5EF4-FFF2-40B4-BE49-F238E27FC236}">
                  <a16:creationId xmlns:a16="http://schemas.microsoft.com/office/drawing/2014/main" id="{864F3961-F11C-2F49-BE4E-98C33E037AF1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89619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0987220-C21C-7E49-B3E9-C7541D9F491C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D8ACBA-6729-974B-8B4F-BE2C33D52B91}"/>
              </a:ext>
            </a:extLst>
          </p:cNvPr>
          <p:cNvGrpSpPr/>
          <p:nvPr/>
        </p:nvGrpSpPr>
        <p:grpSpPr>
          <a:xfrm>
            <a:off x="67006" y="1"/>
            <a:ext cx="1160293" cy="1751308"/>
            <a:chOff x="219040" y="154982"/>
            <a:chExt cx="3657071" cy="5519861"/>
          </a:xfrm>
          <a:solidFill>
            <a:schemeClr val="tx2"/>
          </a:solidFill>
        </p:grpSpPr>
        <p:sp>
          <p:nvSpPr>
            <p:cNvPr id="9" name="Regular Pentagon 8">
              <a:extLst>
                <a:ext uri="{FF2B5EF4-FFF2-40B4-BE49-F238E27FC236}">
                  <a16:creationId xmlns:a16="http://schemas.microsoft.com/office/drawing/2014/main" id="{6AE58599-5924-7D4D-9D6A-717CC27A1373}"/>
                </a:ext>
              </a:extLst>
            </p:cNvPr>
            <p:cNvSpPr/>
            <p:nvPr/>
          </p:nvSpPr>
          <p:spPr>
            <a:xfrm>
              <a:off x="219041" y="1694705"/>
              <a:ext cx="1554861" cy="1480820"/>
            </a:xfrm>
            <a:prstGeom prst="pentagon">
              <a:avLst/>
            </a:prstGeom>
            <a:solidFill>
              <a:srgbClr val="FFC0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gular Pentagon 9">
              <a:extLst>
                <a:ext uri="{FF2B5EF4-FFF2-40B4-BE49-F238E27FC236}">
                  <a16:creationId xmlns:a16="http://schemas.microsoft.com/office/drawing/2014/main" id="{F671A423-7401-4040-A743-4965D13ADEED}"/>
                </a:ext>
              </a:extLst>
            </p:cNvPr>
            <p:cNvSpPr/>
            <p:nvPr/>
          </p:nvSpPr>
          <p:spPr>
            <a:xfrm rot="10800000">
              <a:off x="219040" y="3227524"/>
              <a:ext cx="1554861" cy="1480820"/>
            </a:xfrm>
            <a:prstGeom prst="pentagon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gular Pentagon 10">
              <a:extLst>
                <a:ext uri="{FF2B5EF4-FFF2-40B4-BE49-F238E27FC236}">
                  <a16:creationId xmlns:a16="http://schemas.microsoft.com/office/drawing/2014/main" id="{0BD6ECE4-0EB2-2F45-A512-AB4D3700611B}"/>
                </a:ext>
              </a:extLst>
            </p:cNvPr>
            <p:cNvSpPr/>
            <p:nvPr/>
          </p:nvSpPr>
          <p:spPr>
            <a:xfrm rot="19431949">
              <a:off x="965475" y="589436"/>
              <a:ext cx="1554862" cy="1480821"/>
            </a:xfrm>
            <a:prstGeom prst="pentagon">
              <a:avLst/>
            </a:prstGeom>
            <a:solidFill>
              <a:srgbClr val="00B05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gular Pentagon 11">
              <a:extLst>
                <a:ext uri="{FF2B5EF4-FFF2-40B4-BE49-F238E27FC236}">
                  <a16:creationId xmlns:a16="http://schemas.microsoft.com/office/drawing/2014/main" id="{71829031-72AA-A643-89E8-0CE885BE010A}"/>
                </a:ext>
              </a:extLst>
            </p:cNvPr>
            <p:cNvSpPr/>
            <p:nvPr/>
          </p:nvSpPr>
          <p:spPr>
            <a:xfrm>
              <a:off x="1027470" y="4194023"/>
              <a:ext cx="1554861" cy="1480820"/>
            </a:xfrm>
            <a:prstGeom prst="pentagon">
              <a:avLst/>
            </a:prstGeom>
            <a:solidFill>
              <a:srgbClr val="BD371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gular Pentagon 12">
              <a:extLst>
                <a:ext uri="{FF2B5EF4-FFF2-40B4-BE49-F238E27FC236}">
                  <a16:creationId xmlns:a16="http://schemas.microsoft.com/office/drawing/2014/main" id="{F10CA578-14F4-A442-AA6E-0BECCC54DC8F}"/>
                </a:ext>
              </a:extLst>
            </p:cNvPr>
            <p:cNvSpPr/>
            <p:nvPr/>
          </p:nvSpPr>
          <p:spPr>
            <a:xfrm>
              <a:off x="2321250" y="154982"/>
              <a:ext cx="1554861" cy="1480820"/>
            </a:xfrm>
            <a:prstGeom prst="pentagon">
              <a:avLst/>
            </a:prstGeom>
            <a:solidFill>
              <a:srgbClr val="0070C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5E5724-5592-B645-A640-B320308F841A}"/>
              </a:ext>
            </a:extLst>
          </p:cNvPr>
          <p:cNvSpPr txBox="1"/>
          <p:nvPr/>
        </p:nvSpPr>
        <p:spPr>
          <a:xfrm>
            <a:off x="1459976" y="160407"/>
            <a:ext cx="10732024" cy="1095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200" b="1" spc="-15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Examples from EATO...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1BBF67-500E-1C44-92DC-30AF7929B9B7}"/>
              </a:ext>
            </a:extLst>
          </p:cNvPr>
          <p:cNvCxnSpPr>
            <a:cxnSpLocks/>
          </p:cNvCxnSpPr>
          <p:nvPr/>
        </p:nvCxnSpPr>
        <p:spPr>
          <a:xfrm>
            <a:off x="1459976" y="1294109"/>
            <a:ext cx="1073202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2A088D7-DE39-8C41-B68E-986925E0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42615"/>
            <a:ext cx="4114800" cy="365125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www.excelattheoffice.com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850D5AF-3F6A-304B-AF4D-1067E5F0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492" y="6446837"/>
            <a:ext cx="2743200" cy="365125"/>
          </a:xfrm>
        </p:spPr>
        <p:txBody>
          <a:bodyPr/>
          <a:lstStyle/>
          <a:p>
            <a:fld id="{D7A053FD-4E6C-2B43-9957-E35CE6904D08}" type="slidenum">
              <a:rPr lang="en-GB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fld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59F745-7DEE-C241-9EF1-E997E4F33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2" y="1884712"/>
            <a:ext cx="3497251" cy="20321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374119-2C76-5A4C-B76C-81BDC6631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791" y="1884713"/>
            <a:ext cx="3580900" cy="20321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2F5830-EC5D-E043-B203-CA5B57D0C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4121" y="1884713"/>
            <a:ext cx="3612736" cy="20321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1F3026-C845-C14A-9C42-F7D0F97F85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121" y="4158352"/>
            <a:ext cx="3612736" cy="20321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946652-7006-D448-9B6E-B8BD4ABD89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954" y="4158352"/>
            <a:ext cx="3612737" cy="20321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091469A-1C29-A846-8C03-EF88F5204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9" y="4158352"/>
            <a:ext cx="3612736" cy="203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84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197</Words>
  <Application>Microsoft Macintosh PowerPoint</Application>
  <PresentationFormat>Widescreen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Burgess</dc:creator>
  <cp:lastModifiedBy>Adrian Burgess</cp:lastModifiedBy>
  <cp:revision>5</cp:revision>
  <dcterms:created xsi:type="dcterms:W3CDTF">2022-02-26T14:26:12Z</dcterms:created>
  <dcterms:modified xsi:type="dcterms:W3CDTF">2022-02-26T18:16:16Z</dcterms:modified>
</cp:coreProperties>
</file>